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17" r:id="rId3"/>
    <p:sldId id="257" r:id="rId4"/>
    <p:sldId id="258" r:id="rId5"/>
    <p:sldId id="259" r:id="rId6"/>
    <p:sldId id="262" r:id="rId7"/>
    <p:sldId id="263" r:id="rId8"/>
    <p:sldId id="271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3" r:id="rId18"/>
    <p:sldId id="274" r:id="rId19"/>
    <p:sldId id="275" r:id="rId20"/>
    <p:sldId id="276" r:id="rId21"/>
    <p:sldId id="277" r:id="rId22"/>
    <p:sldId id="280" r:id="rId23"/>
    <p:sldId id="282" r:id="rId24"/>
    <p:sldId id="285" r:id="rId25"/>
    <p:sldId id="295" r:id="rId26"/>
    <p:sldId id="287" r:id="rId27"/>
    <p:sldId id="297" r:id="rId28"/>
    <p:sldId id="298" r:id="rId29"/>
    <p:sldId id="299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307" r:id="rId38"/>
    <p:sldId id="302" r:id="rId39"/>
    <p:sldId id="303" r:id="rId40"/>
    <p:sldId id="308" r:id="rId41"/>
    <p:sldId id="309" r:id="rId42"/>
    <p:sldId id="304" r:id="rId43"/>
    <p:sldId id="310" r:id="rId44"/>
    <p:sldId id="316" r:id="rId45"/>
    <p:sldId id="311" r:id="rId46"/>
    <p:sldId id="305" r:id="rId47"/>
    <p:sldId id="312" r:id="rId48"/>
    <p:sldId id="306" r:id="rId49"/>
    <p:sldId id="313" r:id="rId50"/>
    <p:sldId id="31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1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B1E77-B38C-4A01-96A5-59EB3290A8C4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7528B-EE5D-49BF-9DE3-F05FB6D81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1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harder to control in epoxy.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7528B-EE5D-49BF-9DE3-F05FB6D810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09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very weak, quite deep, had to use 100X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7528B-EE5D-49BF-9DE3-F05FB6D810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4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clear pyroxene peak. No </a:t>
            </a:r>
            <a:r>
              <a:rPr lang="en-US" dirty="0" err="1"/>
              <a:t>diads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7528B-EE5D-49BF-9DE3-F05FB6D810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0DFA-2BF4-4C8A-DCFD-57B49ED8E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1E1A9-3B02-2E3F-9905-F32C7E0F7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70C78-A577-8736-178F-DD0A172B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C725-0D1A-47D2-B5F6-63C3729C30BE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9646B-6E5B-686A-4AE6-250A9909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BF0F-40E3-0EFB-6052-2ECF8CE0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E1D7-F6FB-8EF2-533A-5EAA97A6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54CAD-B741-4788-D07F-7B5F93BFC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97BBB-10DB-1D5C-B586-47DC7B3C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F63-98B7-4D89-863F-9F8FF4567AED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D849F-615C-7F1B-CAF8-A4670B27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64085-E21A-9441-D55B-9CD06BE2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0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2D014-75E3-0C9C-C806-3AAE68B4F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B3A43-0C60-3630-31B8-A04E83EB3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F1831-1570-86BE-85B2-857B2BC6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949C-E4BA-4DBB-B049-82A6DCAC07A7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85F31-3C76-DA30-D08E-7695010B7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ED1C3-EEC5-7ED6-0329-6CD2EC07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7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0F13-E654-CFC7-DDB3-7F18E687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B41C-36E7-DCAF-F803-AF1F9C675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BAC8D-8F4D-BBEE-7876-02F01E16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6FACA-076E-43EB-AACD-0207B3DDED9F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4D12-8DCD-EC52-43A9-3375E1D1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BD07-088D-49ED-ABEA-9546A162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4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F84E-A26C-0556-F6CC-AA856AA4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16935-18DD-2D83-3CDE-F29DAAB81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22966-621C-D5F8-9068-00EC6947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D32C1-6A07-4A8C-8DBB-8001F7D81C32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F5E93-81AE-1521-4DD6-40B78F6D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A8009-C86D-15F9-7FE8-6CCE0FA8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10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1AF4-8290-4B0B-7939-88B3311D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230D5-DEAD-FF5A-AAC6-3CB269564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2CB79-6B4E-055E-9E23-CB084A612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44C04-38E7-5E69-F482-3A0E3F1A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2141E-929D-45B3-9129-751D886D0BF2}" type="datetime1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8E9B6-2FC6-6927-3663-0B4AD38E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73787-9A3D-5618-D9AC-B5A2BCAC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2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CB42-AED9-976B-2326-254F1128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B5C75-5793-9ABA-2AA5-0337B8F60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EC8C0-1AF5-25B1-342D-9508B5AD2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BCEEE8-5C61-1772-EE93-BAFAEB261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AB08B-C7CF-B1B6-7108-BF628C7BFC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E3C34F-D182-8B1C-6FBE-3FA1181F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C0819-921E-49FE-B018-88D9BB86555B}" type="datetime1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6D2B16-AF28-1DCD-2215-2FF5C8702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7ADFE-EBB2-FFCF-DBEA-988F59F18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3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E3E7-D577-CA11-DC5A-F7366FDCF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AD147-FB6F-1D67-838D-71A182F6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4927-154A-4065-A5A9-922CE3324FE2}" type="datetime1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6DE2E-8181-3C3D-08D0-BCBBE012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1C6C-3707-A62B-035E-C8A4D525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4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8CDD07-7839-1215-1BA0-DDA517D0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62659-8B52-4506-A971-F937206AF92A}" type="datetime1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FF831F-A45F-6D9D-2912-91395DC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BED05-49EA-C87B-BD9A-FA4B69D5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3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5752-0257-CEC1-6B83-D4B2868E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ED59A-F845-6A31-B080-EF171D588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55BF4-EDE0-96D8-EF5F-9B72E5F88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C5BB0-8E4F-F3D1-D9CD-92C49BDE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A20FD-7BEF-4517-A761-CFCB5919784D}" type="datetime1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611E2-29D8-FA43-DF9E-A497670E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83632-3931-CB5E-76CF-B3DA752C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54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8BAD-FBF3-DE49-C81A-8D302660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178EC3-1E20-120D-E577-A566D77B90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0622C-0BD4-DFAB-2D8D-13643ABCA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915F6-7F27-88E0-E319-93EA7431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B7F1-0BDC-4C09-8E31-9212A21F04A3}" type="datetime1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7CF57-32A7-C7D9-CFDB-82BBC1BB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51121-96F8-4F36-81EE-8C08E738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5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685BD7-3515-4332-6B6A-2C8FA695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25624-9558-C6B4-8C64-6E23566B1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0A671-F091-0677-30EF-66F810991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A59FE-6990-4B8F-9DAB-C9BFA86138E9}" type="datetime1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668A2-DC31-A521-589C-E4F6ED69C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MLC_MaunaLoa_FIs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62698-781D-0A94-DFEC-45530C5FF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97199-A7DE-4937-A3BC-986CBF3E6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4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98D691-8606-EA75-747E-35CF646863BF}"/>
              </a:ext>
            </a:extLst>
          </p:cNvPr>
          <p:cNvSpPr txBox="1"/>
          <p:nvPr/>
        </p:nvSpPr>
        <p:spPr>
          <a:xfrm>
            <a:off x="393291" y="3714551"/>
            <a:ext cx="9163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LLC and LLB, Do in order of map, if there is only one FI, give the full name. Also do this if they are far apart in the crystal</a:t>
            </a:r>
          </a:p>
          <a:p>
            <a:r>
              <a:rPr lang="en-US" dirty="0"/>
              <a:t>When there is a cluster Penny has labeled it region. Name it reg1, reg2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Don’t do multiple spots, just do one spot per FI. </a:t>
            </a:r>
          </a:p>
          <a:p>
            <a:endParaRPr lang="en-US" dirty="0"/>
          </a:p>
          <a:p>
            <a:r>
              <a:rPr lang="en-US" dirty="0"/>
              <a:t>If there is zoning, take BSE picture.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9A3DDA6-CF51-5E42-E561-D7975878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B6DA5-1993-2D8B-6CCE-5A7AD747E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Probe Mount LLC</a:t>
            </a:r>
          </a:p>
        </p:txBody>
      </p:sp>
    </p:spTree>
    <p:extLst>
      <p:ext uri="{BB962C8B-B14F-4D97-AF65-F5344CB8AC3E}">
        <p14:creationId xmlns:p14="http://schemas.microsoft.com/office/powerpoint/2010/main" val="2112149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BC7C5-A9B7-840E-A9DA-505DADA22C37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MLP_22_FIA– </a:t>
            </a:r>
          </a:p>
          <a:p>
            <a:r>
              <a:rPr lang="en-US" dirty="0"/>
              <a:t>PW: Diad too weak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2B5-147E-8EF9-80ED-C13DEB8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F539E6-0648-2577-9E43-D696040B61DE}"/>
              </a:ext>
            </a:extLst>
          </p:cNvPr>
          <p:cNvSpPr/>
          <p:nvPr/>
        </p:nvSpPr>
        <p:spPr>
          <a:xfrm>
            <a:off x="1814684" y="1423287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552A4-FDA5-BCF6-F49F-D27B2ED14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80" y="0"/>
            <a:ext cx="6763098" cy="3651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78B8E5-9376-EB2E-A229-C6DF5903F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121" y="3132198"/>
            <a:ext cx="6947257" cy="365143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E48F760-E594-B3CD-17FF-369B1438E5C5}"/>
              </a:ext>
            </a:extLst>
          </p:cNvPr>
          <p:cNvSpPr/>
          <p:nvPr/>
        </p:nvSpPr>
        <p:spPr>
          <a:xfrm>
            <a:off x="7950806" y="1263542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668568-6ACE-7E2D-1E24-785EBA1C1D52}"/>
              </a:ext>
            </a:extLst>
          </p:cNvPr>
          <p:cNvSpPr/>
          <p:nvPr/>
        </p:nvSpPr>
        <p:spPr>
          <a:xfrm>
            <a:off x="8121566" y="4395740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68734B3-8712-A0A3-FE93-F6D6369B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76481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BC7C5-A9B7-840E-A9DA-505DADA22C37}"/>
              </a:ext>
            </a:extLst>
          </p:cNvPr>
          <p:cNvSpPr txBox="1"/>
          <p:nvPr/>
        </p:nvSpPr>
        <p:spPr>
          <a:xfrm>
            <a:off x="3328643" y="5775"/>
            <a:ext cx="1564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MLP_11_FIA</a:t>
            </a:r>
          </a:p>
          <a:p>
            <a:endParaRPr lang="en-US" dirty="0"/>
          </a:p>
          <a:p>
            <a:r>
              <a:rPr lang="en-US" dirty="0"/>
              <a:t>PW: Has diad, not in my current table….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2B5-147E-8EF9-80ED-C13DEB8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F539E6-0648-2577-9E43-D696040B61DE}"/>
              </a:ext>
            </a:extLst>
          </p:cNvPr>
          <p:cNvSpPr/>
          <p:nvPr/>
        </p:nvSpPr>
        <p:spPr>
          <a:xfrm>
            <a:off x="1456636" y="1026680"/>
            <a:ext cx="416231" cy="581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4593F-43E9-FAB8-FEE5-21D37CFC6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298" y="0"/>
            <a:ext cx="5460702" cy="3694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45198-59F6-3FC1-25E6-209A26BC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98" y="3528152"/>
            <a:ext cx="5273312" cy="369471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3FE6E45-2489-1DD0-B17C-7C16AF6D7837}"/>
              </a:ext>
            </a:extLst>
          </p:cNvPr>
          <p:cNvSpPr/>
          <p:nvPr/>
        </p:nvSpPr>
        <p:spPr>
          <a:xfrm>
            <a:off x="8505350" y="1200201"/>
            <a:ext cx="375886" cy="408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FEFCDB-F534-9F91-811E-76725EBADFC7}"/>
              </a:ext>
            </a:extLst>
          </p:cNvPr>
          <p:cNvSpPr/>
          <p:nvPr/>
        </p:nvSpPr>
        <p:spPr>
          <a:xfrm>
            <a:off x="8383848" y="4428728"/>
            <a:ext cx="375886" cy="408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07B993-DA3E-E3F8-C5A1-D300D9DA3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41" y="3741898"/>
            <a:ext cx="5461620" cy="311032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800F4F2-B035-0466-136F-E30F9A9ECA87}"/>
              </a:ext>
            </a:extLst>
          </p:cNvPr>
          <p:cNvSpPr/>
          <p:nvPr/>
        </p:nvSpPr>
        <p:spPr>
          <a:xfrm>
            <a:off x="4195602" y="4973392"/>
            <a:ext cx="375886" cy="408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E5CDADC-7799-0352-E764-969FA562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9764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BC7C5-A9B7-840E-A9DA-505DADA22C37}"/>
              </a:ext>
            </a:extLst>
          </p:cNvPr>
          <p:cNvSpPr txBox="1"/>
          <p:nvPr/>
        </p:nvSpPr>
        <p:spPr>
          <a:xfrm>
            <a:off x="3328643" y="5775"/>
            <a:ext cx="453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MLP_12_FIA, MLP_12_FIB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2B5-147E-8EF9-80ED-C13DEB8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F539E6-0648-2577-9E43-D696040B61DE}"/>
              </a:ext>
            </a:extLst>
          </p:cNvPr>
          <p:cNvSpPr/>
          <p:nvPr/>
        </p:nvSpPr>
        <p:spPr>
          <a:xfrm>
            <a:off x="988419" y="1158882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A4148-592E-E02F-2401-77ACB0B5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03" y="651837"/>
            <a:ext cx="4850519" cy="3746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791043-A0F0-4CAD-324A-4438C20E7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391" y="651837"/>
            <a:ext cx="4907118" cy="359968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4E150D9-1D18-D78E-EFB5-EE35EB4BF473}"/>
              </a:ext>
            </a:extLst>
          </p:cNvPr>
          <p:cNvSpPr/>
          <p:nvPr/>
        </p:nvSpPr>
        <p:spPr>
          <a:xfrm>
            <a:off x="9276781" y="1691760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617C7D-161D-662E-09ED-F16CAED9EA6A}"/>
              </a:ext>
            </a:extLst>
          </p:cNvPr>
          <p:cNvSpPr/>
          <p:nvPr/>
        </p:nvSpPr>
        <p:spPr>
          <a:xfrm>
            <a:off x="4846957" y="1575167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BDD848-528B-D059-30A7-BE3B5019D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232" y="3575452"/>
            <a:ext cx="6882873" cy="32515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09BF2A-2E7C-8CEF-DE9B-40A8A90E1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641" y="3392120"/>
            <a:ext cx="6871005" cy="354823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7C98DA2-C95F-06F9-9668-165989904A27}"/>
              </a:ext>
            </a:extLst>
          </p:cNvPr>
          <p:cNvSpPr/>
          <p:nvPr/>
        </p:nvSpPr>
        <p:spPr>
          <a:xfrm>
            <a:off x="2377342" y="4516244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FC1D2-DA70-F64B-95BB-72F7C5C8AA2F}"/>
              </a:ext>
            </a:extLst>
          </p:cNvPr>
          <p:cNvSpPr txBox="1"/>
          <p:nvPr/>
        </p:nvSpPr>
        <p:spPr>
          <a:xfrm>
            <a:off x="2101119" y="3991737"/>
            <a:ext cx="136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MLP_12_FIA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280D0B-1FA6-D547-713A-FF17043BE099}"/>
              </a:ext>
            </a:extLst>
          </p:cNvPr>
          <p:cNvSpPr/>
          <p:nvPr/>
        </p:nvSpPr>
        <p:spPr>
          <a:xfrm>
            <a:off x="2449755" y="5601520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037A3-545B-73D6-52F9-7196BC7A544D}"/>
              </a:ext>
            </a:extLst>
          </p:cNvPr>
          <p:cNvSpPr txBox="1"/>
          <p:nvPr/>
        </p:nvSpPr>
        <p:spPr>
          <a:xfrm>
            <a:off x="2029464" y="5891518"/>
            <a:ext cx="136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MLP_12_FIB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50CD47A-EF61-FABB-CA69-D3904163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292919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BC7C5-A9B7-840E-A9DA-505DADA22C37}"/>
              </a:ext>
            </a:extLst>
          </p:cNvPr>
          <p:cNvSpPr txBox="1"/>
          <p:nvPr/>
        </p:nvSpPr>
        <p:spPr>
          <a:xfrm>
            <a:off x="3328643" y="5775"/>
            <a:ext cx="15643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ML22</a:t>
            </a:r>
            <a:r>
              <a:rPr lang="en-US" dirty="0"/>
              <a:t>_1_FIA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2B5-147E-8EF9-80ED-C13DEB8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F539E6-0648-2577-9E43-D696040B61DE}"/>
              </a:ext>
            </a:extLst>
          </p:cNvPr>
          <p:cNvSpPr/>
          <p:nvPr/>
        </p:nvSpPr>
        <p:spPr>
          <a:xfrm>
            <a:off x="2079088" y="2282602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96154-D17D-AFFF-D772-6567307D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66" y="37926"/>
            <a:ext cx="5759746" cy="3391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E708B3-D707-FC9A-51E0-037981494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55" y="3429000"/>
            <a:ext cx="6572588" cy="32005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C124F3A-CABF-9B35-545E-873B00CF4431}"/>
              </a:ext>
            </a:extLst>
          </p:cNvPr>
          <p:cNvSpPr/>
          <p:nvPr/>
        </p:nvSpPr>
        <p:spPr>
          <a:xfrm>
            <a:off x="5754479" y="4131600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923EF0-D54C-D0BF-9730-85D2BD3F23AB}"/>
              </a:ext>
            </a:extLst>
          </p:cNvPr>
          <p:cNvSpPr/>
          <p:nvPr/>
        </p:nvSpPr>
        <p:spPr>
          <a:xfrm>
            <a:off x="7582417" y="910282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766E4C-1082-094B-3EAD-201DBA5BC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7" y="4131600"/>
            <a:ext cx="4673840" cy="271158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D5AD3A2-FF6D-FBA6-04F4-BA75647BCCB8}"/>
              </a:ext>
            </a:extLst>
          </p:cNvPr>
          <p:cNvSpPr/>
          <p:nvPr/>
        </p:nvSpPr>
        <p:spPr>
          <a:xfrm>
            <a:off x="2843328" y="5187844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B0DBC0D-9948-CBFB-27F3-6C4957B3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5484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BC7C5-A9B7-840E-A9DA-505DADA22C37}"/>
              </a:ext>
            </a:extLst>
          </p:cNvPr>
          <p:cNvSpPr txBox="1"/>
          <p:nvPr/>
        </p:nvSpPr>
        <p:spPr>
          <a:xfrm>
            <a:off x="3328643" y="5775"/>
            <a:ext cx="156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ML22_16_FIA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2B5-147E-8EF9-80ED-C13DEB8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F539E6-0648-2577-9E43-D696040B61DE}"/>
              </a:ext>
            </a:extLst>
          </p:cNvPr>
          <p:cNvSpPr/>
          <p:nvPr/>
        </p:nvSpPr>
        <p:spPr>
          <a:xfrm>
            <a:off x="1704515" y="2040231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84A16-1626-C833-326D-8D9DB0B7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704" y="0"/>
            <a:ext cx="5334274" cy="4153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45833-5474-294A-0086-61B963627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913" y="2755689"/>
            <a:ext cx="5683542" cy="410231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356D5F2-BBD9-B472-5F71-89083CBADA5A}"/>
              </a:ext>
            </a:extLst>
          </p:cNvPr>
          <p:cNvSpPr/>
          <p:nvPr/>
        </p:nvSpPr>
        <p:spPr>
          <a:xfrm>
            <a:off x="3850968" y="4407021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D52F18-3745-722F-9411-6DD13E16352E}"/>
              </a:ext>
            </a:extLst>
          </p:cNvPr>
          <p:cNvSpPr/>
          <p:nvPr/>
        </p:nvSpPr>
        <p:spPr>
          <a:xfrm>
            <a:off x="8542317" y="1680745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F5A349-F52E-5D2A-2856-D7579CCCD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657" y="4324220"/>
            <a:ext cx="4737343" cy="2533780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DD8554C-0989-3138-4B97-30725F29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533207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BC7C5-A9B7-840E-A9DA-505DADA22C37}"/>
              </a:ext>
            </a:extLst>
          </p:cNvPr>
          <p:cNvSpPr txBox="1"/>
          <p:nvPr/>
        </p:nvSpPr>
        <p:spPr>
          <a:xfrm>
            <a:off x="3328643" y="5775"/>
            <a:ext cx="156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ML22_16_FIB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2B5-147E-8EF9-80ED-C13DEB8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F539E6-0648-2577-9E43-D696040B61DE}"/>
              </a:ext>
            </a:extLst>
          </p:cNvPr>
          <p:cNvSpPr/>
          <p:nvPr/>
        </p:nvSpPr>
        <p:spPr>
          <a:xfrm>
            <a:off x="1704515" y="2040231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84A16-1626-C833-326D-8D9DB0B7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704" y="0"/>
            <a:ext cx="5334274" cy="4153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45833-5474-294A-0086-61B963627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913" y="2755689"/>
            <a:ext cx="5683542" cy="410231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356D5F2-BBD9-B472-5F71-89083CBADA5A}"/>
              </a:ext>
            </a:extLst>
          </p:cNvPr>
          <p:cNvSpPr/>
          <p:nvPr/>
        </p:nvSpPr>
        <p:spPr>
          <a:xfrm>
            <a:off x="4448684" y="4806844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D52F18-3745-722F-9411-6DD13E16352E}"/>
              </a:ext>
            </a:extLst>
          </p:cNvPr>
          <p:cNvSpPr/>
          <p:nvPr/>
        </p:nvSpPr>
        <p:spPr>
          <a:xfrm>
            <a:off x="9087080" y="2040231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C48B00-10CA-0FBC-8BB5-EA13BBFF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991097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BC7C5-A9B7-840E-A9DA-505DADA22C37}"/>
              </a:ext>
            </a:extLst>
          </p:cNvPr>
          <p:cNvSpPr txBox="1"/>
          <p:nvPr/>
        </p:nvSpPr>
        <p:spPr>
          <a:xfrm>
            <a:off x="3328643" y="5775"/>
            <a:ext cx="1564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ML22_13</a:t>
            </a:r>
          </a:p>
          <a:p>
            <a:r>
              <a:rPr lang="en-US" dirty="0"/>
              <a:t>Mounted </a:t>
            </a:r>
            <a:r>
              <a:rPr lang="en-US" dirty="0" err="1"/>
              <a:t>upsideown</a:t>
            </a:r>
            <a:r>
              <a:rPr lang="en-US" dirty="0"/>
              <a:t>. Take a few </a:t>
            </a:r>
            <a:r>
              <a:rPr lang="en-US" dirty="0" err="1"/>
              <a:t>Fo</a:t>
            </a:r>
            <a:r>
              <a:rPr lang="en-US" dirty="0"/>
              <a:t> to check for homogeneity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2B5-147E-8EF9-80ED-C13DEB8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F539E6-0648-2577-9E43-D696040B61DE}"/>
              </a:ext>
            </a:extLst>
          </p:cNvPr>
          <p:cNvSpPr/>
          <p:nvPr/>
        </p:nvSpPr>
        <p:spPr>
          <a:xfrm>
            <a:off x="1285876" y="1890064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17B1B-9B55-972B-E034-636716DA9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039" y="594539"/>
            <a:ext cx="6771181" cy="52003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79E069-F0F8-6BBB-AB42-38E02C9E7A47}"/>
              </a:ext>
            </a:extLst>
          </p:cNvPr>
          <p:cNvSpPr/>
          <p:nvPr/>
        </p:nvSpPr>
        <p:spPr>
          <a:xfrm>
            <a:off x="5925239" y="2875216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B4627-0857-F906-24D6-A1CBB59D0495}"/>
              </a:ext>
            </a:extLst>
          </p:cNvPr>
          <p:cNvSpPr txBox="1"/>
          <p:nvPr/>
        </p:nvSpPr>
        <p:spPr>
          <a:xfrm>
            <a:off x="6266760" y="2792136"/>
            <a:ext cx="77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A8F7A9-93D4-349A-F9E2-82F1BB95AEFF}"/>
              </a:ext>
            </a:extLst>
          </p:cNvPr>
          <p:cNvSpPr/>
          <p:nvPr/>
        </p:nvSpPr>
        <p:spPr>
          <a:xfrm>
            <a:off x="7179326" y="4052184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EB31B-7F9A-6434-DD08-C68F8F7EC7C6}"/>
              </a:ext>
            </a:extLst>
          </p:cNvPr>
          <p:cNvSpPr txBox="1"/>
          <p:nvPr/>
        </p:nvSpPr>
        <p:spPr>
          <a:xfrm>
            <a:off x="7520847" y="3969104"/>
            <a:ext cx="77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37945D-8969-2E23-954F-96530C64B76C}"/>
              </a:ext>
            </a:extLst>
          </p:cNvPr>
          <p:cNvSpPr/>
          <p:nvPr/>
        </p:nvSpPr>
        <p:spPr>
          <a:xfrm>
            <a:off x="7592740" y="2569407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CA91B-BD40-585F-924A-A962A8729097}"/>
              </a:ext>
            </a:extLst>
          </p:cNvPr>
          <p:cNvSpPr txBox="1"/>
          <p:nvPr/>
        </p:nvSpPr>
        <p:spPr>
          <a:xfrm>
            <a:off x="7934261" y="2486327"/>
            <a:ext cx="77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D421806-6A3B-514A-DB8E-96A6C1F4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82750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E92195-6D5E-0E9F-8731-DCD4985ACFAD}"/>
              </a:ext>
            </a:extLst>
          </p:cNvPr>
          <p:cNvSpPr txBox="1"/>
          <p:nvPr/>
        </p:nvSpPr>
        <p:spPr>
          <a:xfrm>
            <a:off x="3328643" y="5775"/>
            <a:ext cx="1564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ML22_7_reg1</a:t>
            </a:r>
          </a:p>
          <a:p>
            <a:r>
              <a:rPr lang="en-US" dirty="0"/>
              <a:t>For PW</a:t>
            </a:r>
          </a:p>
          <a:p>
            <a:r>
              <a:rPr lang="en-US" dirty="0"/>
              <a:t>A and B</a:t>
            </a:r>
          </a:p>
          <a:p>
            <a:endParaRPr lang="en-US" dirty="0"/>
          </a:p>
          <a:p>
            <a:r>
              <a:rPr lang="en-US" dirty="0"/>
              <a:t>Is also another nice one underneath.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46901-FFF8-ED2C-A5C3-FC1DA2504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0ED5DC-CEEF-351D-E8A0-7C0877B40D73}"/>
              </a:ext>
            </a:extLst>
          </p:cNvPr>
          <p:cNvSpPr/>
          <p:nvPr/>
        </p:nvSpPr>
        <p:spPr>
          <a:xfrm>
            <a:off x="922082" y="1653951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C2730-B435-773E-1900-950F917D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83" y="624653"/>
            <a:ext cx="7131417" cy="2279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2E3DE1-EFFC-75ED-53AD-FF1965423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310" y="2904420"/>
            <a:ext cx="6610690" cy="308625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8830174-8ED5-41C7-E196-7FEC62965279}"/>
              </a:ext>
            </a:extLst>
          </p:cNvPr>
          <p:cNvSpPr/>
          <p:nvPr/>
        </p:nvSpPr>
        <p:spPr>
          <a:xfrm>
            <a:off x="10461090" y="1021437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D8306D-EB75-B619-A0F0-3316436A7D74}"/>
              </a:ext>
            </a:extLst>
          </p:cNvPr>
          <p:cNvSpPr/>
          <p:nvPr/>
        </p:nvSpPr>
        <p:spPr>
          <a:xfrm>
            <a:off x="10852759" y="3919411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4B0F77-70C3-36AE-85BA-4E18A123D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80" y="3383917"/>
            <a:ext cx="4753959" cy="349474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0B2C4BE-8FD1-4919-A688-FA2C985DF5A4}"/>
              </a:ext>
            </a:extLst>
          </p:cNvPr>
          <p:cNvSpPr/>
          <p:nvPr/>
        </p:nvSpPr>
        <p:spPr>
          <a:xfrm>
            <a:off x="2345298" y="4691512"/>
            <a:ext cx="717391" cy="671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5A1F4D9-97DA-30A8-C632-B1874219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47580-65D8-FC4E-B10D-EDFBF6FA8062}"/>
              </a:ext>
            </a:extLst>
          </p:cNvPr>
          <p:cNvSpPr txBox="1"/>
          <p:nvPr/>
        </p:nvSpPr>
        <p:spPr>
          <a:xfrm>
            <a:off x="2345297" y="5362623"/>
            <a:ext cx="93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reg1</a:t>
            </a:r>
          </a:p>
        </p:txBody>
      </p:sp>
    </p:spTree>
    <p:extLst>
      <p:ext uri="{BB962C8B-B14F-4D97-AF65-F5344CB8AC3E}">
        <p14:creationId xmlns:p14="http://schemas.microsoft.com/office/powerpoint/2010/main" val="4264946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7833-0171-E02B-8172-0538B3471EE9}"/>
              </a:ext>
            </a:extLst>
          </p:cNvPr>
          <p:cNvSpPr txBox="1"/>
          <p:nvPr/>
        </p:nvSpPr>
        <p:spPr>
          <a:xfrm>
            <a:off x="3328643" y="5775"/>
            <a:ext cx="156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ML22_15_FIA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23C15-3B65-55B5-3294-3419BA546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55D72-6733-CBDE-99FF-485B3AC7F004}"/>
              </a:ext>
            </a:extLst>
          </p:cNvPr>
          <p:cNvSpPr/>
          <p:nvPr/>
        </p:nvSpPr>
        <p:spPr>
          <a:xfrm>
            <a:off x="638978" y="1306172"/>
            <a:ext cx="184188" cy="269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CB8A7-98BA-596D-B050-8AFF4F620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169" y="120702"/>
            <a:ext cx="6432881" cy="3543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333AF-662B-1228-370E-2E6E841D1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976" y="3429000"/>
            <a:ext cx="6578938" cy="36069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7D0B06C-E98C-C170-B145-66873D275F42}"/>
              </a:ext>
            </a:extLst>
          </p:cNvPr>
          <p:cNvSpPr/>
          <p:nvPr/>
        </p:nvSpPr>
        <p:spPr>
          <a:xfrm>
            <a:off x="9109112" y="1575414"/>
            <a:ext cx="184188" cy="269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358535-BD53-67C7-F248-B73E2EA3BB96}"/>
              </a:ext>
            </a:extLst>
          </p:cNvPr>
          <p:cNvSpPr/>
          <p:nvPr/>
        </p:nvSpPr>
        <p:spPr>
          <a:xfrm>
            <a:off x="8269421" y="4834571"/>
            <a:ext cx="184188" cy="269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531BE0-A11E-01BD-62BB-C89AC9DAF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81859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7833-0171-E02B-8172-0538B3471EE9}"/>
              </a:ext>
            </a:extLst>
          </p:cNvPr>
          <p:cNvSpPr txBox="1"/>
          <p:nvPr/>
        </p:nvSpPr>
        <p:spPr>
          <a:xfrm>
            <a:off x="3328643" y="5775"/>
            <a:ext cx="1564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ML22_2_reg1, reg2</a:t>
            </a:r>
          </a:p>
          <a:p>
            <a:r>
              <a:rPr lang="en-US" dirty="0"/>
              <a:t>PW:FIA and FIB not exposed. For A average r1-r2, B use R2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23C15-3B65-55B5-3294-3419BA546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55D72-6733-CBDE-99FF-485B3AC7F004}"/>
              </a:ext>
            </a:extLst>
          </p:cNvPr>
          <p:cNvSpPr/>
          <p:nvPr/>
        </p:nvSpPr>
        <p:spPr>
          <a:xfrm>
            <a:off x="264404" y="1493459"/>
            <a:ext cx="184188" cy="269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358535-BD53-67C7-F248-B73E2EA3BB96}"/>
              </a:ext>
            </a:extLst>
          </p:cNvPr>
          <p:cNvSpPr/>
          <p:nvPr/>
        </p:nvSpPr>
        <p:spPr>
          <a:xfrm>
            <a:off x="8269421" y="4834571"/>
            <a:ext cx="184188" cy="269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61CDB-3346-3363-8067-808B1322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039" y="-1"/>
            <a:ext cx="4026107" cy="3949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26802-2955-4AB5-A793-24B9FBC4F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137" y="2548807"/>
            <a:ext cx="3911801" cy="409596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06FCCC9-9E59-D284-7E04-225B1F592F41}"/>
              </a:ext>
            </a:extLst>
          </p:cNvPr>
          <p:cNvSpPr/>
          <p:nvPr/>
        </p:nvSpPr>
        <p:spPr>
          <a:xfrm>
            <a:off x="9809946" y="1224217"/>
            <a:ext cx="184188" cy="269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57349-6DB6-8C05-5174-DA67BD4858CB}"/>
              </a:ext>
            </a:extLst>
          </p:cNvPr>
          <p:cNvSpPr txBox="1"/>
          <p:nvPr/>
        </p:nvSpPr>
        <p:spPr>
          <a:xfrm>
            <a:off x="9130860" y="1124127"/>
            <a:ext cx="77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A59961-12FA-9154-5872-4DC161134774}"/>
              </a:ext>
            </a:extLst>
          </p:cNvPr>
          <p:cNvSpPr/>
          <p:nvPr/>
        </p:nvSpPr>
        <p:spPr>
          <a:xfrm>
            <a:off x="9332262" y="2896945"/>
            <a:ext cx="184188" cy="269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E7F7E-4CB3-3060-3952-AEAE7B933E69}"/>
              </a:ext>
            </a:extLst>
          </p:cNvPr>
          <p:cNvSpPr txBox="1"/>
          <p:nvPr/>
        </p:nvSpPr>
        <p:spPr>
          <a:xfrm>
            <a:off x="8786819" y="2865239"/>
            <a:ext cx="77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reg2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08FA601-4F4F-62B4-0625-0526C0DC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66442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5489091-0309-8E03-7C47-FFB7FF84E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8D691-8606-EA75-747E-35CF646863BF}"/>
              </a:ext>
            </a:extLst>
          </p:cNvPr>
          <p:cNvSpPr txBox="1"/>
          <p:nvPr/>
        </p:nvSpPr>
        <p:spPr>
          <a:xfrm>
            <a:off x="3636926" y="115945"/>
            <a:ext cx="156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MLP_3_FIA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97C834-92C2-A9F4-BECA-9788A090446E}"/>
              </a:ext>
            </a:extLst>
          </p:cNvPr>
          <p:cNvSpPr/>
          <p:nvPr/>
        </p:nvSpPr>
        <p:spPr>
          <a:xfrm>
            <a:off x="1720572" y="115944"/>
            <a:ext cx="681105" cy="5671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D4635-4C10-90B1-728C-FE2453C5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929" y="0"/>
            <a:ext cx="6255071" cy="3352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F13743-1990-2E84-E4ED-F718649E6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222" y="3352972"/>
            <a:ext cx="5678819" cy="350502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68EB4C3-BC8B-717E-0162-EE91BCD32D4A}"/>
              </a:ext>
            </a:extLst>
          </p:cNvPr>
          <p:cNvSpPr/>
          <p:nvPr/>
        </p:nvSpPr>
        <p:spPr>
          <a:xfrm>
            <a:off x="8607846" y="1744605"/>
            <a:ext cx="216666" cy="216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779AF3-59D0-DA70-D417-8F573DDBA511}"/>
              </a:ext>
            </a:extLst>
          </p:cNvPr>
          <p:cNvSpPr/>
          <p:nvPr/>
        </p:nvSpPr>
        <p:spPr>
          <a:xfrm>
            <a:off x="7691609" y="5105486"/>
            <a:ext cx="297455" cy="297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9A3DDA6-CF51-5E42-E561-D7975878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1822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837833-0171-E02B-8172-0538B3471EE9}"/>
              </a:ext>
            </a:extLst>
          </p:cNvPr>
          <p:cNvSpPr txBox="1"/>
          <p:nvPr/>
        </p:nvSpPr>
        <p:spPr>
          <a:xfrm>
            <a:off x="3328643" y="5775"/>
            <a:ext cx="1564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MP2</a:t>
            </a:r>
            <a:r>
              <a:rPr lang="en-US" dirty="0"/>
              <a:t>_63_reg1, reg2, reg3</a:t>
            </a:r>
          </a:p>
          <a:p>
            <a:endParaRPr lang="en-US" dirty="0"/>
          </a:p>
          <a:p>
            <a:r>
              <a:rPr lang="en-US" dirty="0"/>
              <a:t>Bit over FI not exposed, do 3 points to get </a:t>
            </a:r>
            <a:r>
              <a:rPr lang="en-US" dirty="0" err="1"/>
              <a:t>hetereogenity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Reg1 on same zone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23C15-3B65-55B5-3294-3419BA546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0358535-BD53-67C7-F248-B73E2EA3BB96}"/>
              </a:ext>
            </a:extLst>
          </p:cNvPr>
          <p:cNvSpPr/>
          <p:nvPr/>
        </p:nvSpPr>
        <p:spPr>
          <a:xfrm>
            <a:off x="8269421" y="4834571"/>
            <a:ext cx="184188" cy="269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A28F4A-2251-76E6-C89F-DB6850BEF564}"/>
              </a:ext>
            </a:extLst>
          </p:cNvPr>
          <p:cNvSpPr/>
          <p:nvPr/>
        </p:nvSpPr>
        <p:spPr>
          <a:xfrm>
            <a:off x="2258457" y="2908453"/>
            <a:ext cx="473725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ABB5F-EAFD-9921-A5DA-E12B96B45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08" y="115945"/>
            <a:ext cx="5607338" cy="3803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05983A-BD6D-D152-FF8D-6133020C5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538" y="3698722"/>
            <a:ext cx="6388428" cy="31751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D657F7A-8738-E269-49C4-B7F1F02C9635}"/>
              </a:ext>
            </a:extLst>
          </p:cNvPr>
          <p:cNvGrpSpPr/>
          <p:nvPr/>
        </p:nvGrpSpPr>
        <p:grpSpPr>
          <a:xfrm>
            <a:off x="6206168" y="5656520"/>
            <a:ext cx="1112701" cy="402569"/>
            <a:chOff x="5925239" y="2792136"/>
            <a:chExt cx="1112701" cy="40256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8B42DC-1DB7-F431-27DE-724D0A08F982}"/>
                </a:ext>
              </a:extLst>
            </p:cNvPr>
            <p:cNvSpPr/>
            <p:nvPr/>
          </p:nvSpPr>
          <p:spPr>
            <a:xfrm>
              <a:off x="5925239" y="2875216"/>
              <a:ext cx="341521" cy="3194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ED7DE4-6B15-D187-FB31-4E35274DD736}"/>
                </a:ext>
              </a:extLst>
            </p:cNvPr>
            <p:cNvSpPr txBox="1"/>
            <p:nvPr/>
          </p:nvSpPr>
          <p:spPr>
            <a:xfrm>
              <a:off x="6266760" y="2792136"/>
              <a:ext cx="771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397EF6-116A-EAF2-7ABB-CC5E3B2FA7B2}"/>
              </a:ext>
            </a:extLst>
          </p:cNvPr>
          <p:cNvGrpSpPr/>
          <p:nvPr/>
        </p:nvGrpSpPr>
        <p:grpSpPr>
          <a:xfrm>
            <a:off x="5429482" y="5932207"/>
            <a:ext cx="1112701" cy="402569"/>
            <a:chOff x="5925239" y="2792136"/>
            <a:chExt cx="1112701" cy="40256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46C026E-9DCF-133B-8114-FAA404EDA62C}"/>
                </a:ext>
              </a:extLst>
            </p:cNvPr>
            <p:cNvSpPr/>
            <p:nvPr/>
          </p:nvSpPr>
          <p:spPr>
            <a:xfrm>
              <a:off x="5925239" y="2875216"/>
              <a:ext cx="341521" cy="3194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03D8D-4745-0E51-5CC1-BD73F229CB43}"/>
                </a:ext>
              </a:extLst>
            </p:cNvPr>
            <p:cNvSpPr txBox="1"/>
            <p:nvPr/>
          </p:nvSpPr>
          <p:spPr>
            <a:xfrm>
              <a:off x="6266760" y="2792136"/>
              <a:ext cx="771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CF7C2E-D1BE-BB0F-460B-B085A806D065}"/>
              </a:ext>
            </a:extLst>
          </p:cNvPr>
          <p:cNvGrpSpPr/>
          <p:nvPr/>
        </p:nvGrpSpPr>
        <p:grpSpPr>
          <a:xfrm>
            <a:off x="6715945" y="6015287"/>
            <a:ext cx="1112701" cy="402569"/>
            <a:chOff x="5925239" y="2792136"/>
            <a:chExt cx="1112701" cy="40256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FDBBF00-4154-E752-BF01-CBC2F8D716C4}"/>
                </a:ext>
              </a:extLst>
            </p:cNvPr>
            <p:cNvSpPr/>
            <p:nvPr/>
          </p:nvSpPr>
          <p:spPr>
            <a:xfrm>
              <a:off x="5925239" y="2875216"/>
              <a:ext cx="341521" cy="3194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E52A2D-FA80-BCC6-EDBB-8EB4BD502C9F}"/>
                </a:ext>
              </a:extLst>
            </p:cNvPr>
            <p:cNvSpPr txBox="1"/>
            <p:nvPr/>
          </p:nvSpPr>
          <p:spPr>
            <a:xfrm>
              <a:off x="6266760" y="2792136"/>
              <a:ext cx="771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reg3</a:t>
              </a:r>
            </a:p>
          </p:txBody>
        </p:sp>
      </p:grp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837072A8-8BF6-1054-346B-29CDFD19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35789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86DDB4-919B-0330-B531-329EA114D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324BF6-7A93-D0E8-7B07-6082765B3411}"/>
              </a:ext>
            </a:extLst>
          </p:cNvPr>
          <p:cNvSpPr/>
          <p:nvPr/>
        </p:nvSpPr>
        <p:spPr>
          <a:xfrm>
            <a:off x="1839816" y="2588964"/>
            <a:ext cx="473725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84116-2881-0E80-8DDF-36078877272C}"/>
              </a:ext>
            </a:extLst>
          </p:cNvPr>
          <p:cNvSpPr txBox="1"/>
          <p:nvPr/>
        </p:nvSpPr>
        <p:spPr>
          <a:xfrm>
            <a:off x="3328643" y="5775"/>
            <a:ext cx="1564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_26_reg1</a:t>
            </a:r>
          </a:p>
          <a:p>
            <a:r>
              <a:rPr lang="en-US" dirty="0"/>
              <a:t>PW:Reg1 for FIA and FIB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A3596D-0D19-21F3-7A74-B826B4B7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363" y="0"/>
            <a:ext cx="3727642" cy="3511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B83734-54B2-7CBA-7A71-6E4F47065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409" y="3250072"/>
            <a:ext cx="6890104" cy="3492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11CD78-5D40-E906-2F3D-B71F985FC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151" y="3396129"/>
            <a:ext cx="7404481" cy="334662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13292B7-6545-4DB7-E775-38CB71D21A73}"/>
              </a:ext>
            </a:extLst>
          </p:cNvPr>
          <p:cNvSpPr/>
          <p:nvPr/>
        </p:nvSpPr>
        <p:spPr>
          <a:xfrm>
            <a:off x="3873978" y="5199961"/>
            <a:ext cx="609887" cy="2737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A3F666-7BA5-9C4E-D093-9FCAEBB8600A}"/>
              </a:ext>
            </a:extLst>
          </p:cNvPr>
          <p:cNvSpPr/>
          <p:nvPr/>
        </p:nvSpPr>
        <p:spPr>
          <a:xfrm>
            <a:off x="11071952" y="1760101"/>
            <a:ext cx="422040" cy="3329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EBF25D3-9B54-515A-FD63-10EF706E2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03E15-2182-63C5-029E-091B8F004099}"/>
              </a:ext>
            </a:extLst>
          </p:cNvPr>
          <p:cNvSpPr txBox="1"/>
          <p:nvPr/>
        </p:nvSpPr>
        <p:spPr>
          <a:xfrm>
            <a:off x="11222182" y="5473689"/>
            <a:ext cx="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7BE3A-A3F8-1AA8-B9CE-8A13904D778F}"/>
              </a:ext>
            </a:extLst>
          </p:cNvPr>
          <p:cNvSpPr txBox="1"/>
          <p:nvPr/>
        </p:nvSpPr>
        <p:spPr>
          <a:xfrm>
            <a:off x="10666021" y="5104357"/>
            <a:ext cx="40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35912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526C66-5DF7-2D84-E959-BE323E649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6430C-D0D0-0DF5-F814-043F59D7F40B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_25_FIA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546713-8CD4-B6CE-A0E1-FBA60DE3C5E2}"/>
              </a:ext>
            </a:extLst>
          </p:cNvPr>
          <p:cNvSpPr/>
          <p:nvPr/>
        </p:nvSpPr>
        <p:spPr>
          <a:xfrm>
            <a:off x="1575412" y="2522863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AF781-D4EE-B2B4-8136-3308D5FA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70" y="0"/>
            <a:ext cx="6426530" cy="343552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2FBB51C-C484-0F5C-2DB2-4FFF4519BA35}"/>
              </a:ext>
            </a:extLst>
          </p:cNvPr>
          <p:cNvSpPr/>
          <p:nvPr/>
        </p:nvSpPr>
        <p:spPr>
          <a:xfrm>
            <a:off x="6993874" y="1201671"/>
            <a:ext cx="381607" cy="1864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E9DD1-6AD9-0872-E3D8-71B903774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883" y="3410348"/>
            <a:ext cx="4832598" cy="3441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885C5-BC25-1F8C-4833-951C67FF7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481" y="3410348"/>
            <a:ext cx="7283824" cy="349903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5B3E485-CABA-6429-BDE6-02F1AFA72F5D}"/>
              </a:ext>
            </a:extLst>
          </p:cNvPr>
          <p:cNvSpPr/>
          <p:nvPr/>
        </p:nvSpPr>
        <p:spPr>
          <a:xfrm>
            <a:off x="4458027" y="5142302"/>
            <a:ext cx="435012" cy="366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8209A9-2944-901D-3F32-04B245773F93}"/>
              </a:ext>
            </a:extLst>
          </p:cNvPr>
          <p:cNvSpPr/>
          <p:nvPr/>
        </p:nvSpPr>
        <p:spPr>
          <a:xfrm>
            <a:off x="10604415" y="5325367"/>
            <a:ext cx="435012" cy="366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490CCC-26E5-0DB2-F22D-A541139089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707" y="1426680"/>
            <a:ext cx="1987652" cy="1511378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88EF0E9D-6579-7242-EFA5-C994A331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365740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526C66-5DF7-2D84-E959-BE323E649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6430C-D0D0-0DF5-F814-043F59D7F40B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_25_FIB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546713-8CD4-B6CE-A0E1-FBA60DE3C5E2}"/>
              </a:ext>
            </a:extLst>
          </p:cNvPr>
          <p:cNvSpPr/>
          <p:nvPr/>
        </p:nvSpPr>
        <p:spPr>
          <a:xfrm>
            <a:off x="1575412" y="2522863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AF781-D4EE-B2B4-8136-3308D5FA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470" y="0"/>
            <a:ext cx="6426530" cy="343552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2FBB51C-C484-0F5C-2DB2-4FFF4519BA35}"/>
              </a:ext>
            </a:extLst>
          </p:cNvPr>
          <p:cNvSpPr/>
          <p:nvPr/>
        </p:nvSpPr>
        <p:spPr>
          <a:xfrm>
            <a:off x="7676920" y="2522863"/>
            <a:ext cx="474882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B3E485-CABA-6429-BDE6-02F1AFA72F5D}"/>
              </a:ext>
            </a:extLst>
          </p:cNvPr>
          <p:cNvSpPr/>
          <p:nvPr/>
        </p:nvSpPr>
        <p:spPr>
          <a:xfrm>
            <a:off x="4458027" y="5142302"/>
            <a:ext cx="435012" cy="366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8209A9-2944-901D-3F32-04B245773F93}"/>
              </a:ext>
            </a:extLst>
          </p:cNvPr>
          <p:cNvSpPr/>
          <p:nvPr/>
        </p:nvSpPr>
        <p:spPr>
          <a:xfrm>
            <a:off x="10604415" y="5325367"/>
            <a:ext cx="435012" cy="3661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4829F-3A80-4D77-953E-F412A245A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763" y="3616276"/>
            <a:ext cx="6565617" cy="3231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08F80E-7119-BC06-FAE2-9EED18D63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232" y="3656103"/>
            <a:ext cx="6576995" cy="315195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186B25E-F5F6-1636-1B19-85DA8BB59F67}"/>
              </a:ext>
            </a:extLst>
          </p:cNvPr>
          <p:cNvSpPr/>
          <p:nvPr/>
        </p:nvSpPr>
        <p:spPr>
          <a:xfrm>
            <a:off x="2493111" y="4433868"/>
            <a:ext cx="474882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2637C-8DCE-595E-0A82-C9ECDA020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382" y="1206104"/>
            <a:ext cx="2941656" cy="2319798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7BFB247-1968-42C5-0A7D-4A0623CA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441364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34733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_32_FIA</a:t>
            </a:r>
          </a:p>
          <a:p>
            <a:r>
              <a:rPr lang="en-US" dirty="0"/>
              <a:t>No features in RL except 1 tiny white dot</a:t>
            </a:r>
          </a:p>
          <a:p>
            <a:r>
              <a:rPr lang="en-US" dirty="0" err="1"/>
              <a:t>Xstal</a:t>
            </a:r>
            <a:r>
              <a:rPr lang="en-US" dirty="0"/>
              <a:t> broke in 2 fragments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362991" y="2313543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CD6FD-82D7-8457-9495-62BA6144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31" y="-29108"/>
            <a:ext cx="4515082" cy="375939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7E63725-13FE-389B-2305-9862BD9FE2D1}"/>
              </a:ext>
            </a:extLst>
          </p:cNvPr>
          <p:cNvSpPr/>
          <p:nvPr/>
        </p:nvSpPr>
        <p:spPr>
          <a:xfrm>
            <a:off x="8971401" y="1669727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25D4D8-22DC-C9B4-2C09-34D230ACD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07"/>
          <a:stretch/>
        </p:blipFill>
        <p:spPr>
          <a:xfrm>
            <a:off x="-28232" y="3616780"/>
            <a:ext cx="6357787" cy="3161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D49540-B6F5-196B-DB44-184EA558E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55" y="3465641"/>
            <a:ext cx="6637315" cy="331271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63D5897-064E-C1AC-52AD-F2199A823F81}"/>
              </a:ext>
            </a:extLst>
          </p:cNvPr>
          <p:cNvSpPr/>
          <p:nvPr/>
        </p:nvSpPr>
        <p:spPr>
          <a:xfrm>
            <a:off x="2732019" y="5953453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7AB9A5-7D99-766A-07D0-9AC8B934E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966" y="1347554"/>
            <a:ext cx="2451226" cy="2044805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FC6AF5B-5520-4C9D-A4EB-48E98430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3806054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B5FCB-9B68-1E73-5284-533F885E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32" y="3835361"/>
            <a:ext cx="6371355" cy="297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34733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_32_FIB</a:t>
            </a:r>
          </a:p>
          <a:p>
            <a:r>
              <a:rPr lang="en-US" dirty="0"/>
              <a:t>No features in RL except 1 tiny white dot</a:t>
            </a:r>
          </a:p>
          <a:p>
            <a:r>
              <a:rPr lang="en-US" dirty="0" err="1"/>
              <a:t>Xstal</a:t>
            </a:r>
            <a:r>
              <a:rPr lang="en-US" dirty="0"/>
              <a:t> broke in 2 fragments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362991" y="2313543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CD6FD-82D7-8457-9495-62BA6144D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131" y="-29108"/>
            <a:ext cx="4515082" cy="375939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7E63725-13FE-389B-2305-9862BD9FE2D1}"/>
              </a:ext>
            </a:extLst>
          </p:cNvPr>
          <p:cNvSpPr/>
          <p:nvPr/>
        </p:nvSpPr>
        <p:spPr>
          <a:xfrm>
            <a:off x="9405840" y="812116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3D5897-064E-C1AC-52AD-F2199A823F81}"/>
              </a:ext>
            </a:extLst>
          </p:cNvPr>
          <p:cNvSpPr/>
          <p:nvPr/>
        </p:nvSpPr>
        <p:spPr>
          <a:xfrm>
            <a:off x="3372711" y="5270238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F4D550-1E18-D1C8-EBCB-DA7A290FC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438" y="3835361"/>
            <a:ext cx="6300562" cy="30168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1890F9D-F54F-44F9-6902-75CF546FC29A}"/>
              </a:ext>
            </a:extLst>
          </p:cNvPr>
          <p:cNvSpPr/>
          <p:nvPr/>
        </p:nvSpPr>
        <p:spPr>
          <a:xfrm>
            <a:off x="9149223" y="5057355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2E55EB-EF77-8485-78BD-AACE8E403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655" y="1202909"/>
            <a:ext cx="3311259" cy="2440459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55E3A30-DDA3-E8BE-5A42-9AEB05421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86020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_33_FIA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057618" y="2258458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0409D-7072-E8E0-0466-D1788D72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791" y="0"/>
            <a:ext cx="4064209" cy="3257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76025-9130-D2E6-8C92-F76F4DF3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538" y="3257717"/>
            <a:ext cx="5022205" cy="3596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863036-8A84-81B9-B887-5FAB94D9E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259" y="3257717"/>
            <a:ext cx="5149279" cy="367963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5EB46B-4CF1-5301-C4B0-D5984E0A8CA2}"/>
              </a:ext>
            </a:extLst>
          </p:cNvPr>
          <p:cNvSpPr/>
          <p:nvPr/>
        </p:nvSpPr>
        <p:spPr>
          <a:xfrm>
            <a:off x="8704029" y="5561682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80B652-02C5-D2DF-E2C6-911F13C4FE21}"/>
              </a:ext>
            </a:extLst>
          </p:cNvPr>
          <p:cNvSpPr/>
          <p:nvPr/>
        </p:nvSpPr>
        <p:spPr>
          <a:xfrm>
            <a:off x="3601196" y="5561682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8C7E40-CEAB-3702-C396-0FD0FAB83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42" y="467440"/>
            <a:ext cx="3010055" cy="2743341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4EC9BEA-E1EF-E1A4-962D-5BBC1CEF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745866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B70C58-2FB1-C439-A961-45AB6C00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435" y="3550095"/>
            <a:ext cx="4432979" cy="3347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_33_reg3</a:t>
            </a:r>
          </a:p>
          <a:p>
            <a:r>
              <a:rPr lang="en-US" dirty="0"/>
              <a:t>PW: FIB-C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101686" y="2258458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0409D-7072-E8E0-0466-D1788D725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791" y="0"/>
            <a:ext cx="4064209" cy="325771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5EB46B-4CF1-5301-C4B0-D5984E0A8CA2}"/>
              </a:ext>
            </a:extLst>
          </p:cNvPr>
          <p:cNvSpPr/>
          <p:nvPr/>
        </p:nvSpPr>
        <p:spPr>
          <a:xfrm>
            <a:off x="7197161" y="5418463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80B652-02C5-D2DF-E2C6-911F13C4FE21}"/>
              </a:ext>
            </a:extLst>
          </p:cNvPr>
          <p:cNvSpPr/>
          <p:nvPr/>
        </p:nvSpPr>
        <p:spPr>
          <a:xfrm>
            <a:off x="3601196" y="5561682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E004432-B7B7-AD25-514F-F1EE6A261E6E}"/>
              </a:ext>
            </a:extLst>
          </p:cNvPr>
          <p:cNvSpPr/>
          <p:nvPr/>
        </p:nvSpPr>
        <p:spPr>
          <a:xfrm>
            <a:off x="2778924" y="4850885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A368CF-0E55-5AF6-CE3F-873B427E1692}"/>
              </a:ext>
            </a:extLst>
          </p:cNvPr>
          <p:cNvSpPr/>
          <p:nvPr/>
        </p:nvSpPr>
        <p:spPr>
          <a:xfrm>
            <a:off x="10220302" y="1956165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0C119D-53BE-AFFB-3778-B9B79F4D0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96" y="3666220"/>
            <a:ext cx="4624839" cy="323132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A957FFF-6E53-C4A6-1D5E-FDDC84F7FE37}"/>
              </a:ext>
            </a:extLst>
          </p:cNvPr>
          <p:cNvSpPr/>
          <p:nvPr/>
        </p:nvSpPr>
        <p:spPr>
          <a:xfrm>
            <a:off x="2377095" y="5418463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5C98BC-ED65-4B28-F761-A3C53E636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027" y="1118911"/>
            <a:ext cx="1301817" cy="12827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5A83AC-3551-97C6-0D6B-CC5B875516D9}"/>
              </a:ext>
            </a:extLst>
          </p:cNvPr>
          <p:cNvSpPr txBox="1"/>
          <p:nvPr/>
        </p:nvSpPr>
        <p:spPr>
          <a:xfrm>
            <a:off x="3485764" y="859316"/>
            <a:ext cx="8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E5EED0-4961-F47F-AA96-88792911E8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623" y="1346870"/>
            <a:ext cx="1879697" cy="15050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65F821-EE92-CE04-F298-6671618C5106}"/>
              </a:ext>
            </a:extLst>
          </p:cNvPr>
          <p:cNvSpPr txBox="1"/>
          <p:nvPr/>
        </p:nvSpPr>
        <p:spPr>
          <a:xfrm>
            <a:off x="6047016" y="1118911"/>
            <a:ext cx="8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FIC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216CBDD-0EB5-8F94-D780-2124F164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691528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D8AB25-778F-C3B0-7A6A-A2F03148954A}"/>
              </a:ext>
            </a:extLst>
          </p:cNvPr>
          <p:cNvSpPr txBox="1"/>
          <p:nvPr/>
        </p:nvSpPr>
        <p:spPr>
          <a:xfrm>
            <a:off x="3328643" y="5775"/>
            <a:ext cx="2882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_34 </a:t>
            </a:r>
            <a:r>
              <a:rPr lang="en-US" b="1" dirty="0">
                <a:solidFill>
                  <a:srgbClr val="FF0000"/>
                </a:solidFill>
              </a:rPr>
              <a:t>don’t probe!</a:t>
            </a:r>
          </a:p>
          <a:p>
            <a:r>
              <a:rPr lang="en-US" dirty="0"/>
              <a:t>_FIA – no </a:t>
            </a:r>
            <a:r>
              <a:rPr lang="en-US" dirty="0" err="1"/>
              <a:t>diads</a:t>
            </a:r>
            <a:r>
              <a:rPr lang="en-US" dirty="0"/>
              <a:t> in any of them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5251F-43DC-EBA5-99CA-EC887C25E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01" y="114498"/>
            <a:ext cx="5816899" cy="4210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746AD-B140-4FD0-1FB3-EC68F161E1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71"/>
          <a:stretch/>
        </p:blipFill>
        <p:spPr>
          <a:xfrm rot="10800000">
            <a:off x="0" y="0"/>
            <a:ext cx="3311258" cy="35482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A1B359B-4F03-9371-DD01-41FACB51321B}"/>
              </a:ext>
            </a:extLst>
          </p:cNvPr>
          <p:cNvSpPr/>
          <p:nvPr/>
        </p:nvSpPr>
        <p:spPr>
          <a:xfrm>
            <a:off x="964664" y="2076412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37E070-BA79-6327-FD81-B640F8D33719}"/>
              </a:ext>
            </a:extLst>
          </p:cNvPr>
          <p:cNvSpPr/>
          <p:nvPr/>
        </p:nvSpPr>
        <p:spPr>
          <a:xfrm>
            <a:off x="8843347" y="311610"/>
            <a:ext cx="315129" cy="311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3DD58F-9706-49D9-7DFD-FCAB422E8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870" y="3668882"/>
            <a:ext cx="6349306" cy="3150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7B655-4F28-A0EB-F5D7-C7045783C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824" y="3668881"/>
            <a:ext cx="6382176" cy="315000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90E1BA8-9CE5-AB2D-4AD2-62DA3C0DD44C}"/>
              </a:ext>
            </a:extLst>
          </p:cNvPr>
          <p:cNvSpPr/>
          <p:nvPr/>
        </p:nvSpPr>
        <p:spPr>
          <a:xfrm>
            <a:off x="9645742" y="4324764"/>
            <a:ext cx="315129" cy="311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4635A6-647A-D1CB-B7E8-F9B1C6B87CB9}"/>
              </a:ext>
            </a:extLst>
          </p:cNvPr>
          <p:cNvSpPr/>
          <p:nvPr/>
        </p:nvSpPr>
        <p:spPr>
          <a:xfrm>
            <a:off x="3624385" y="4324764"/>
            <a:ext cx="315129" cy="311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E6C112-90A7-CE4D-7F25-E03599D60E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 t="10778"/>
          <a:stretch/>
        </p:blipFill>
        <p:spPr>
          <a:xfrm>
            <a:off x="3470629" y="929377"/>
            <a:ext cx="2740166" cy="286694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3C9490D-1185-79FF-598F-5CA0722F2F8D}"/>
              </a:ext>
            </a:extLst>
          </p:cNvPr>
          <p:cNvSpPr/>
          <p:nvPr/>
        </p:nvSpPr>
        <p:spPr>
          <a:xfrm>
            <a:off x="4649281" y="2051189"/>
            <a:ext cx="462546" cy="405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2292D07-91F1-0AAB-2768-8FEFD13F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3697639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D8AB25-778F-C3B0-7A6A-A2F03148954A}"/>
              </a:ext>
            </a:extLst>
          </p:cNvPr>
          <p:cNvSpPr txBox="1"/>
          <p:nvPr/>
        </p:nvSpPr>
        <p:spPr>
          <a:xfrm>
            <a:off x="3328643" y="5775"/>
            <a:ext cx="1564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_34</a:t>
            </a:r>
            <a:r>
              <a:rPr lang="en-US" b="1" dirty="0">
                <a:solidFill>
                  <a:srgbClr val="FF0000"/>
                </a:solidFill>
              </a:rPr>
              <a:t> don’t probe!</a:t>
            </a:r>
            <a:endParaRPr lang="en-US" dirty="0"/>
          </a:p>
          <a:p>
            <a:endParaRPr lang="en-US" dirty="0"/>
          </a:p>
          <a:p>
            <a:r>
              <a:rPr lang="en-US" dirty="0"/>
              <a:t>FIB, C, 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746AD-B140-4FD0-1FB3-EC68F161E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0" y="0"/>
            <a:ext cx="3311258" cy="35482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A1B359B-4F03-9371-DD01-41FACB51321B}"/>
              </a:ext>
            </a:extLst>
          </p:cNvPr>
          <p:cNvSpPr/>
          <p:nvPr/>
        </p:nvSpPr>
        <p:spPr>
          <a:xfrm>
            <a:off x="964664" y="2076412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0E1BA8-9CE5-AB2D-4AD2-62DA3C0DD44C}"/>
              </a:ext>
            </a:extLst>
          </p:cNvPr>
          <p:cNvSpPr/>
          <p:nvPr/>
        </p:nvSpPr>
        <p:spPr>
          <a:xfrm>
            <a:off x="9645742" y="4324764"/>
            <a:ext cx="315129" cy="311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4635A6-647A-D1CB-B7E8-F9B1C6B87CB9}"/>
              </a:ext>
            </a:extLst>
          </p:cNvPr>
          <p:cNvSpPr/>
          <p:nvPr/>
        </p:nvSpPr>
        <p:spPr>
          <a:xfrm>
            <a:off x="3624385" y="4324764"/>
            <a:ext cx="315129" cy="311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C9490D-1185-79FF-598F-5CA0722F2F8D}"/>
              </a:ext>
            </a:extLst>
          </p:cNvPr>
          <p:cNvSpPr/>
          <p:nvPr/>
        </p:nvSpPr>
        <p:spPr>
          <a:xfrm>
            <a:off x="4649281" y="2051189"/>
            <a:ext cx="462546" cy="405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CF2F0-615D-A339-9E3D-10689065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" y="3125256"/>
            <a:ext cx="5105644" cy="3732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9F0F1D-E258-662C-3F2D-DA713AF41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827" y="3119743"/>
            <a:ext cx="5083589" cy="373825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3072988-9FA0-5253-6CD3-F7ACAFBB1B6C}"/>
              </a:ext>
            </a:extLst>
          </p:cNvPr>
          <p:cNvSpPr/>
          <p:nvPr/>
        </p:nvSpPr>
        <p:spPr>
          <a:xfrm>
            <a:off x="7338492" y="5097915"/>
            <a:ext cx="373315" cy="487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5E04FA-5503-98BF-11FE-4DEE7EB6B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274" y="-152584"/>
            <a:ext cx="7290175" cy="35815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53268F-7AB2-CE6E-837D-852006083B23}"/>
              </a:ext>
            </a:extLst>
          </p:cNvPr>
          <p:cNvSpPr txBox="1"/>
          <p:nvPr/>
        </p:nvSpPr>
        <p:spPr>
          <a:xfrm>
            <a:off x="9298236" y="1624324"/>
            <a:ext cx="19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D5E03D-7412-8B65-DE80-B482C2FB0D19}"/>
              </a:ext>
            </a:extLst>
          </p:cNvPr>
          <p:cNvSpPr txBox="1"/>
          <p:nvPr/>
        </p:nvSpPr>
        <p:spPr>
          <a:xfrm>
            <a:off x="8731209" y="836772"/>
            <a:ext cx="19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90F38E-3F0C-4825-F658-521A6404E923}"/>
              </a:ext>
            </a:extLst>
          </p:cNvPr>
          <p:cNvSpPr txBox="1"/>
          <p:nvPr/>
        </p:nvSpPr>
        <p:spPr>
          <a:xfrm>
            <a:off x="9838536" y="2079460"/>
            <a:ext cx="19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1C43C46B-E769-47ED-8AE1-CCAE949D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84373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D15F3-9DC0-2F40-84A5-DF2C234E4374}"/>
              </a:ext>
            </a:extLst>
          </p:cNvPr>
          <p:cNvSpPr txBox="1"/>
          <p:nvPr/>
        </p:nvSpPr>
        <p:spPr>
          <a:xfrm>
            <a:off x="3328643" y="5775"/>
            <a:ext cx="1564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MLP_9</a:t>
            </a:r>
          </a:p>
          <a:p>
            <a:r>
              <a:rPr lang="en-US" dirty="0"/>
              <a:t>Do 2 points as small </a:t>
            </a:r>
            <a:r>
              <a:rPr lang="en-US" dirty="0" err="1"/>
              <a:t>xstal</a:t>
            </a:r>
            <a:endParaRPr lang="en-US" dirty="0"/>
          </a:p>
          <a:p>
            <a:endParaRPr lang="en-US" dirty="0"/>
          </a:p>
          <a:p>
            <a:r>
              <a:rPr lang="en-US" dirty="0"/>
              <a:t>Penny use </a:t>
            </a:r>
            <a:r>
              <a:rPr lang="en-US" dirty="0" err="1"/>
              <a:t>Fo</a:t>
            </a:r>
            <a:r>
              <a:rPr lang="en-US" dirty="0"/>
              <a:t> for both A and 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92F62F-D1F6-51F5-4E3C-97D951321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ACCA341-46DE-297A-FB84-3388FB90EDBA}"/>
              </a:ext>
            </a:extLst>
          </p:cNvPr>
          <p:cNvSpPr/>
          <p:nvPr/>
        </p:nvSpPr>
        <p:spPr>
          <a:xfrm>
            <a:off x="914399" y="375106"/>
            <a:ext cx="319490" cy="318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8B7D2F-E364-F761-34E2-609506D9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90" y="5774"/>
            <a:ext cx="5195210" cy="3701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1D7A66-139C-A084-F143-16BEA1823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340" y="3429000"/>
            <a:ext cx="5301660" cy="33719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A7BA03-A41F-66B0-B0F3-AEB7D7331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075" y="3150421"/>
            <a:ext cx="5561288" cy="370180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C752A2A-5153-94D3-2119-5ABD1B4EBC64}"/>
              </a:ext>
            </a:extLst>
          </p:cNvPr>
          <p:cNvSpPr/>
          <p:nvPr/>
        </p:nvSpPr>
        <p:spPr>
          <a:xfrm>
            <a:off x="9946394" y="1697197"/>
            <a:ext cx="319490" cy="318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8A6F1B-C10B-DE0E-0267-6B2D9742675D}"/>
              </a:ext>
            </a:extLst>
          </p:cNvPr>
          <p:cNvSpPr/>
          <p:nvPr/>
        </p:nvSpPr>
        <p:spPr>
          <a:xfrm>
            <a:off x="4318325" y="5507197"/>
            <a:ext cx="319490" cy="318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7E62262-C596-5F2A-26D0-BC170A18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3119800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_37_FIA</a:t>
            </a:r>
          </a:p>
          <a:p>
            <a:r>
              <a:rPr lang="en-US" dirty="0"/>
              <a:t>Possible </a:t>
            </a:r>
            <a:r>
              <a:rPr lang="en-US" dirty="0" err="1"/>
              <a:t>sulf</a:t>
            </a:r>
            <a:r>
              <a:rPr lang="en-US" dirty="0"/>
              <a:t> on bubble?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429658" y="2060154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D3C52-C548-9F99-4FDC-A215D50D4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963" y="-2911"/>
            <a:ext cx="5029458" cy="39181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57EC49-1AFB-99D9-A7E5-78AD4A817B02}"/>
              </a:ext>
            </a:extLst>
          </p:cNvPr>
          <p:cNvSpPr/>
          <p:nvPr/>
        </p:nvSpPr>
        <p:spPr>
          <a:xfrm>
            <a:off x="8057007" y="1773716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CC303-1B01-4C9D-A326-265250102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4189"/>
            <a:ext cx="5137414" cy="259093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44C573E-BE3C-9179-9481-794E8AB7E874}"/>
              </a:ext>
            </a:extLst>
          </p:cNvPr>
          <p:cNvSpPr/>
          <p:nvPr/>
        </p:nvSpPr>
        <p:spPr>
          <a:xfrm>
            <a:off x="1627397" y="4293516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31C0D0-666C-AA8B-50EA-09D14483D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267" y="3909466"/>
            <a:ext cx="5099312" cy="26925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B87031-D4D3-0E03-B1DB-F7E198EB0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344" y="1213058"/>
            <a:ext cx="3530781" cy="2267067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B11139E-F0CE-E018-C1A0-123318AD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409060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_44_FIA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43220" y="2212308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92E2B-BF99-1DD6-384D-0C70A4FC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713" y="0"/>
            <a:ext cx="5588287" cy="41340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AE390B-F8D4-BCCC-1157-65736EC3FE26}"/>
              </a:ext>
            </a:extLst>
          </p:cNvPr>
          <p:cNvSpPr/>
          <p:nvPr/>
        </p:nvSpPr>
        <p:spPr>
          <a:xfrm>
            <a:off x="9792160" y="2078048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3CB54D-6F30-6B27-24EB-3BFF436A3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58" y="3635565"/>
            <a:ext cx="5188342" cy="3216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21EA9-426D-48BD-0D20-46AB7EF51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63731"/>
            <a:ext cx="5216508" cy="316032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21B63BB-FE7D-9B98-95FE-0EE4111A80AB}"/>
              </a:ext>
            </a:extLst>
          </p:cNvPr>
          <p:cNvSpPr/>
          <p:nvPr/>
        </p:nvSpPr>
        <p:spPr>
          <a:xfrm>
            <a:off x="8038642" y="4162228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74D0C6-0833-8735-D0F6-6173A51CEFD7}"/>
              </a:ext>
            </a:extLst>
          </p:cNvPr>
          <p:cNvSpPr/>
          <p:nvPr/>
        </p:nvSpPr>
        <p:spPr>
          <a:xfrm>
            <a:off x="2943320" y="4162228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3F26CF-D5F0-F97C-C085-B0AAC30DF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643" y="808237"/>
            <a:ext cx="2803063" cy="2414198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08DB3413-F077-C027-2502-01A426FF0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344178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_43_FIA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341523" y="2324560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A399E-B8C7-9E7C-56EB-DE8B6F35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27" y="0"/>
            <a:ext cx="6280473" cy="37149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18BA23-FBDD-FCBE-8793-204BEBBA0D63}"/>
              </a:ext>
            </a:extLst>
          </p:cNvPr>
          <p:cNvSpPr/>
          <p:nvPr/>
        </p:nvSpPr>
        <p:spPr>
          <a:xfrm>
            <a:off x="8864475" y="1812946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108FFC-A8C9-975D-E4EC-FA2E1DC5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74" y="3100203"/>
            <a:ext cx="5117916" cy="3757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F718C-00D1-461A-330A-A9D2A2CF5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485" y="3780532"/>
            <a:ext cx="4013406" cy="267348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A0F2319-B71D-EAF7-EF36-3681C38C757B}"/>
              </a:ext>
            </a:extLst>
          </p:cNvPr>
          <p:cNvSpPr/>
          <p:nvPr/>
        </p:nvSpPr>
        <p:spPr>
          <a:xfrm>
            <a:off x="4356740" y="4692663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4C93FCD-A9D3-2251-2136-F69A3B2C2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3529073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153891" y="-1112825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_42_</a:t>
            </a:r>
            <a:r>
              <a:rPr lang="en-US" b="1" dirty="0">
                <a:solidFill>
                  <a:srgbClr val="FF0000"/>
                </a:solidFill>
              </a:rPr>
              <a:t>dontprobe </a:t>
            </a:r>
            <a:r>
              <a:rPr lang="en-US" b="1" dirty="0" err="1">
                <a:solidFill>
                  <a:srgbClr val="FF0000"/>
                </a:solidFill>
              </a:rPr>
              <a:t>xstal</a:t>
            </a:r>
            <a:r>
              <a:rPr lang="en-US" b="1" dirty="0">
                <a:solidFill>
                  <a:srgbClr val="FF0000"/>
                </a:solidFill>
              </a:rPr>
              <a:t>, no real CO2. </a:t>
            </a:r>
          </a:p>
          <a:p>
            <a:r>
              <a:rPr lang="en-US" dirty="0"/>
              <a:t>reg1, reg2</a:t>
            </a:r>
          </a:p>
          <a:p>
            <a:r>
              <a:rPr lang="en-US" dirty="0"/>
              <a:t>FIA-E?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612470" y="1183925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B2BBE-2EAC-18FB-4C8E-65692E58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917" y="0"/>
            <a:ext cx="4311872" cy="297195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FC3DF1A-7194-39B8-C4D0-94C0D8266781}"/>
              </a:ext>
            </a:extLst>
          </p:cNvPr>
          <p:cNvSpPr/>
          <p:nvPr/>
        </p:nvSpPr>
        <p:spPr>
          <a:xfrm>
            <a:off x="10133682" y="1196665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05C1A0-DBFA-1BC6-A6DB-4866ECD7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012" y="2492567"/>
            <a:ext cx="5886753" cy="4216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1A4A83-E83F-12F3-28D7-43E729FCE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765" y="2435413"/>
            <a:ext cx="5937555" cy="433092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50BDAB3-FACB-7FEB-2E06-92D9A5F54A61}"/>
              </a:ext>
            </a:extLst>
          </p:cNvPr>
          <p:cNvSpPr/>
          <p:nvPr/>
        </p:nvSpPr>
        <p:spPr>
          <a:xfrm>
            <a:off x="4869170" y="5535475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4E137-116C-8E1C-DD9E-00BADB59E286}"/>
              </a:ext>
            </a:extLst>
          </p:cNvPr>
          <p:cNvSpPr txBox="1"/>
          <p:nvPr/>
        </p:nvSpPr>
        <p:spPr>
          <a:xfrm>
            <a:off x="4429084" y="5275428"/>
            <a:ext cx="100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FB244C-941D-3B7E-45D8-0E2AA3AE79A0}"/>
              </a:ext>
            </a:extLst>
          </p:cNvPr>
          <p:cNvSpPr txBox="1"/>
          <p:nvPr/>
        </p:nvSpPr>
        <p:spPr>
          <a:xfrm>
            <a:off x="5647980" y="4755799"/>
            <a:ext cx="100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9A1853-BF71-91DE-C38F-CA892958D42E}"/>
              </a:ext>
            </a:extLst>
          </p:cNvPr>
          <p:cNvSpPr/>
          <p:nvPr/>
        </p:nvSpPr>
        <p:spPr>
          <a:xfrm>
            <a:off x="5831594" y="5132209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C256E1E-B5E4-8629-F690-67747B55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857677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_41_FIA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046603" y="2599981"/>
            <a:ext cx="297455" cy="363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C0F1C-BF2C-EAFD-C706-D8FEACAE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709" y="3183332"/>
            <a:ext cx="5119077" cy="3663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ED3CC-76AC-8100-6819-E7F5DD976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786" y="3183332"/>
            <a:ext cx="5141214" cy="36746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EBBA392-F673-5302-563F-EB5019B0B89D}"/>
              </a:ext>
            </a:extLst>
          </p:cNvPr>
          <p:cNvSpPr/>
          <p:nvPr/>
        </p:nvSpPr>
        <p:spPr>
          <a:xfrm>
            <a:off x="9858261" y="4712169"/>
            <a:ext cx="297455" cy="363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EBE1FD-C33C-EFAA-9DC3-456934DBBEF5}"/>
              </a:ext>
            </a:extLst>
          </p:cNvPr>
          <p:cNvSpPr/>
          <p:nvPr/>
        </p:nvSpPr>
        <p:spPr>
          <a:xfrm>
            <a:off x="4712811" y="4712170"/>
            <a:ext cx="213279" cy="179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1E73BE-BB8C-C052-ACDA-C8EE51A5D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772" y="341628"/>
            <a:ext cx="4502381" cy="269888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E260D1-1BBA-D433-F321-2F26504E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993503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_40_reg1</a:t>
            </a:r>
          </a:p>
          <a:p>
            <a:r>
              <a:rPr lang="en-US" dirty="0"/>
              <a:t>FIA and FIB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362991" y="2787266"/>
            <a:ext cx="454792" cy="3415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AD593-3EBA-28E9-FFF5-08DF9DC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936" y="0"/>
            <a:ext cx="5131064" cy="408961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8C3D603-564D-9147-8EBD-0ED264E80EE9}"/>
              </a:ext>
            </a:extLst>
          </p:cNvPr>
          <p:cNvSpPr/>
          <p:nvPr/>
        </p:nvSpPr>
        <p:spPr>
          <a:xfrm>
            <a:off x="9017877" y="1663582"/>
            <a:ext cx="280359" cy="231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2CF204-A087-7C62-C7AE-19F8CE557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4"/>
          <a:stretch/>
        </p:blipFill>
        <p:spPr>
          <a:xfrm>
            <a:off x="3051672" y="3466926"/>
            <a:ext cx="3217803" cy="339107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4D21069-AD10-99E1-167D-8DFC4448D8BD}"/>
              </a:ext>
            </a:extLst>
          </p:cNvPr>
          <p:cNvSpPr/>
          <p:nvPr/>
        </p:nvSpPr>
        <p:spPr>
          <a:xfrm>
            <a:off x="4711832" y="4178625"/>
            <a:ext cx="280359" cy="231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6087CB-3A46-3D8F-65B0-200EB500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856" y="4089610"/>
            <a:ext cx="5315223" cy="3283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6EC016-F7E6-206A-B102-10A921D886D3}"/>
              </a:ext>
            </a:extLst>
          </p:cNvPr>
          <p:cNvSpPr txBox="1"/>
          <p:nvPr/>
        </p:nvSpPr>
        <p:spPr>
          <a:xfrm>
            <a:off x="11501610" y="5938092"/>
            <a:ext cx="69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FFC02-3CA2-CCE2-8BF0-0AA087AF096B}"/>
              </a:ext>
            </a:extLst>
          </p:cNvPr>
          <p:cNvSpPr txBox="1"/>
          <p:nvPr/>
        </p:nvSpPr>
        <p:spPr>
          <a:xfrm>
            <a:off x="9792159" y="4409945"/>
            <a:ext cx="69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FIB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D2680B4-2B9B-25AB-0EA4-A5AE9512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4156031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_39_reg1</a:t>
            </a:r>
          </a:p>
          <a:p>
            <a:r>
              <a:rPr lang="en-US" dirty="0"/>
              <a:t>FIA FIB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983035" y="3007605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D1E3F-4C2C-BF31-4A62-0212F1B6C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08" y="0"/>
            <a:ext cx="4705592" cy="41150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5159814-23CB-E4EE-1B52-4C9C968435B4}"/>
              </a:ext>
            </a:extLst>
          </p:cNvPr>
          <p:cNvSpPr/>
          <p:nvPr/>
        </p:nvSpPr>
        <p:spPr>
          <a:xfrm>
            <a:off x="9417585" y="2721167"/>
            <a:ext cx="189123" cy="1652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39CDFD-11E0-656F-96F1-A2BAE2D59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643" y="1136904"/>
            <a:ext cx="4489681" cy="34990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8C90450-4F51-8DCB-F754-7FACA264CF33}"/>
              </a:ext>
            </a:extLst>
          </p:cNvPr>
          <p:cNvSpPr/>
          <p:nvPr/>
        </p:nvSpPr>
        <p:spPr>
          <a:xfrm>
            <a:off x="4516470" y="2531606"/>
            <a:ext cx="189123" cy="1652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977CC6-9E8A-4C23-CB27-A049DCA42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232" y="3785247"/>
            <a:ext cx="4165814" cy="29084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839F49-12D5-ADB5-1DC3-D25A75C4017B}"/>
              </a:ext>
            </a:extLst>
          </p:cNvPr>
          <p:cNvSpPr txBox="1"/>
          <p:nvPr/>
        </p:nvSpPr>
        <p:spPr>
          <a:xfrm>
            <a:off x="2115238" y="5188945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15A43-CBFC-FAAB-73A7-35349024EB80}"/>
              </a:ext>
            </a:extLst>
          </p:cNvPr>
          <p:cNvSpPr txBox="1"/>
          <p:nvPr/>
        </p:nvSpPr>
        <p:spPr>
          <a:xfrm>
            <a:off x="742889" y="5054805"/>
            <a:ext cx="64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916D3C-C35F-AFB1-8B65-CEDC1F3F0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555" y="3955056"/>
            <a:ext cx="4566921" cy="28371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E5FDFC-6087-6B9A-E9A0-CD155597F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8750" y="4268654"/>
            <a:ext cx="3124361" cy="2209914"/>
          </a:xfrm>
          <a:prstGeom prst="rect">
            <a:avLst/>
          </a:prstGeo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4826056-9783-ABB5-17AB-24245FF9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4237727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47437F-C18C-0B79-073A-2A17B710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859" y="2803793"/>
            <a:ext cx="5190492" cy="3922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_39_FIC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828798" y="3285781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159814-23CB-E4EE-1B52-4C9C968435B4}"/>
              </a:ext>
            </a:extLst>
          </p:cNvPr>
          <p:cNvSpPr/>
          <p:nvPr/>
        </p:nvSpPr>
        <p:spPr>
          <a:xfrm>
            <a:off x="9417585" y="2721167"/>
            <a:ext cx="189123" cy="1652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ED4F86-AA73-C37F-3415-604FB5E6A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409" y="182046"/>
            <a:ext cx="4846829" cy="379214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8BD46D0-679D-7103-D299-C5EC72F866C6}"/>
              </a:ext>
            </a:extLst>
          </p:cNvPr>
          <p:cNvSpPr/>
          <p:nvPr/>
        </p:nvSpPr>
        <p:spPr>
          <a:xfrm>
            <a:off x="9233849" y="2582256"/>
            <a:ext cx="372859" cy="458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0FC2833-1BF6-F457-0CAF-D61D8CB90DBE}"/>
              </a:ext>
            </a:extLst>
          </p:cNvPr>
          <p:cNvSpPr/>
          <p:nvPr/>
        </p:nvSpPr>
        <p:spPr>
          <a:xfrm>
            <a:off x="8857317" y="5211665"/>
            <a:ext cx="372859" cy="458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480E679-F43B-7A27-A724-5C6D243F7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95" y="4407577"/>
            <a:ext cx="6407479" cy="1898748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1B6D0244-CE7F-FA66-ED24-46B2E4F5C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159856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_46_FIA</a:t>
            </a:r>
          </a:p>
          <a:p>
            <a:r>
              <a:rPr lang="en-US" dirty="0"/>
              <a:t>Got scratched to shit on </a:t>
            </a:r>
            <a:r>
              <a:rPr lang="en-US" dirty="0" err="1"/>
              <a:t>raman</a:t>
            </a:r>
            <a:r>
              <a:rPr lang="en-US" dirty="0"/>
              <a:t>. Do you </a:t>
            </a:r>
            <a:r>
              <a:rPr lang="en-US" dirty="0" err="1"/>
              <a:t>rbest</a:t>
            </a:r>
            <a:r>
              <a:rPr lang="en-US" dirty="0"/>
              <a:t>. Its just at the top of the big scratched area.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495194" y="3587066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69E0C-E1BC-0716-F9D7-7C5B0CEE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432" y="0"/>
            <a:ext cx="6191568" cy="401340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6991B98-6545-3389-27E1-6E671A1F7D05}"/>
              </a:ext>
            </a:extLst>
          </p:cNvPr>
          <p:cNvSpPr/>
          <p:nvPr/>
        </p:nvSpPr>
        <p:spPr>
          <a:xfrm>
            <a:off x="10020413" y="1863484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94235E-AA73-336A-FC35-220B614A2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130" y="3413265"/>
            <a:ext cx="4321914" cy="3435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94A309-50B2-143F-9527-A697A2A56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503" y="3429000"/>
            <a:ext cx="3975741" cy="341976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06BF28A-ED11-D7C3-7387-F9927C4F61BE}"/>
              </a:ext>
            </a:extLst>
          </p:cNvPr>
          <p:cNvSpPr/>
          <p:nvPr/>
        </p:nvSpPr>
        <p:spPr>
          <a:xfrm>
            <a:off x="4993681" y="4406544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A38F55-9582-5142-2125-EA9AA85D344D}"/>
              </a:ext>
            </a:extLst>
          </p:cNvPr>
          <p:cNvSpPr/>
          <p:nvPr/>
        </p:nvSpPr>
        <p:spPr>
          <a:xfrm>
            <a:off x="8990035" y="4263325"/>
            <a:ext cx="264406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7BB1BB-A1E8-5597-922D-FAC5A51171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557"/>
          <a:stretch/>
        </p:blipFill>
        <p:spPr>
          <a:xfrm>
            <a:off x="-618775" y="4097468"/>
            <a:ext cx="3901802" cy="2751299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75DF91C-9940-99A4-AF67-8455962E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3689031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72755" y="-1040827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_47_FIA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276691" y="1974774"/>
            <a:ext cx="289540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3A763-0E32-E5D3-40FA-8B741D91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93" y="0"/>
            <a:ext cx="5969307" cy="428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52E87-6126-4A43-6086-D5CA1BED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7" y="2952522"/>
            <a:ext cx="5284970" cy="389970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BDE9C7E-E1A7-3B53-3B99-FE95B01AA7B1}"/>
              </a:ext>
            </a:extLst>
          </p:cNvPr>
          <p:cNvSpPr/>
          <p:nvPr/>
        </p:nvSpPr>
        <p:spPr>
          <a:xfrm>
            <a:off x="2524412" y="5090713"/>
            <a:ext cx="289540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C1B4C6-672A-D455-9C4D-4EF97E295564}"/>
              </a:ext>
            </a:extLst>
          </p:cNvPr>
          <p:cNvSpPr/>
          <p:nvPr/>
        </p:nvSpPr>
        <p:spPr>
          <a:xfrm>
            <a:off x="9040542" y="2235508"/>
            <a:ext cx="312778" cy="3644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E376CB-96CB-2E27-EA86-513934626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524" y="3999123"/>
            <a:ext cx="4744476" cy="2974798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2201312-30D5-8D84-43DB-891A1E2B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01110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CE7D6-4ED6-8294-7A85-BBB2E373FD3E}"/>
              </a:ext>
            </a:extLst>
          </p:cNvPr>
          <p:cNvSpPr txBox="1"/>
          <p:nvPr/>
        </p:nvSpPr>
        <p:spPr>
          <a:xfrm>
            <a:off x="3328643" y="5775"/>
            <a:ext cx="1564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MLP_5_reg1</a:t>
            </a:r>
          </a:p>
          <a:p>
            <a:endParaRPr lang="en-US" dirty="0"/>
          </a:p>
          <a:p>
            <a:r>
              <a:rPr lang="en-US" dirty="0"/>
              <a:t>Penny</a:t>
            </a:r>
          </a:p>
          <a:p>
            <a:r>
              <a:rPr lang="en-US" dirty="0"/>
              <a:t>Same </a:t>
            </a:r>
            <a:r>
              <a:rPr lang="en-US" dirty="0" err="1"/>
              <a:t>Fo</a:t>
            </a:r>
            <a:r>
              <a:rPr lang="en-US" dirty="0"/>
              <a:t> for C and 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69E1A-D455-EC8F-B9F7-673A548DE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21F5F07-D827-8BCA-389A-82BDF260A956}"/>
              </a:ext>
            </a:extLst>
          </p:cNvPr>
          <p:cNvSpPr/>
          <p:nvPr/>
        </p:nvSpPr>
        <p:spPr>
          <a:xfrm>
            <a:off x="1454227" y="495759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76F272-F252-3ECD-08A7-547D9DEF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88" y="0"/>
            <a:ext cx="7042512" cy="363873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9B5C7B-56CC-1858-D04E-14E00D19FFE8}"/>
              </a:ext>
            </a:extLst>
          </p:cNvPr>
          <p:cNvSpPr/>
          <p:nvPr/>
        </p:nvSpPr>
        <p:spPr>
          <a:xfrm>
            <a:off x="10739611" y="2223570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62065-F3E8-7DD1-1CE2-77F7356B3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40" y="3464555"/>
            <a:ext cx="4455396" cy="3321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42CEF8-E1F2-4B35-0024-0D73CB1D3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768" y="3385635"/>
            <a:ext cx="4615232" cy="342646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AD361-8B0D-B7D4-5EC5-014F739D4A1A}"/>
              </a:ext>
            </a:extLst>
          </p:cNvPr>
          <p:cNvSpPr/>
          <p:nvPr/>
        </p:nvSpPr>
        <p:spPr>
          <a:xfrm>
            <a:off x="4394894" y="4957187"/>
            <a:ext cx="498145" cy="3859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D0C687-6B1D-6110-C821-38E2E7D2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408749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72755" y="-1040827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_47_FIB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276691" y="1974774"/>
            <a:ext cx="289540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3A763-0E32-E5D3-40FA-8B741D91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93" y="0"/>
            <a:ext cx="5969307" cy="428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52E87-6126-4A43-6086-D5CA1BED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7" y="2952522"/>
            <a:ext cx="5284970" cy="389970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BDE9C7E-E1A7-3B53-3B99-FE95B01AA7B1}"/>
              </a:ext>
            </a:extLst>
          </p:cNvPr>
          <p:cNvSpPr/>
          <p:nvPr/>
        </p:nvSpPr>
        <p:spPr>
          <a:xfrm>
            <a:off x="3172856" y="4585913"/>
            <a:ext cx="289540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C1B4C6-672A-D455-9C4D-4EF97E295564}"/>
              </a:ext>
            </a:extLst>
          </p:cNvPr>
          <p:cNvSpPr/>
          <p:nvPr/>
        </p:nvSpPr>
        <p:spPr>
          <a:xfrm>
            <a:off x="9745622" y="1635090"/>
            <a:ext cx="312778" cy="3644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DF575-4F86-7605-C9EE-F330C42B6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078" y="4164376"/>
            <a:ext cx="3274108" cy="2687849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2980FD5-BC1D-75C1-A6B4-0888BE88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909008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72755" y="-1040827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_47_FIC</a:t>
            </a:r>
          </a:p>
          <a:p>
            <a:r>
              <a:rPr lang="en-US" dirty="0"/>
              <a:t>PW: Also FID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276691" y="1974774"/>
            <a:ext cx="289540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3A763-0E32-E5D3-40FA-8B741D91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693" y="0"/>
            <a:ext cx="5969307" cy="428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52E87-6126-4A43-6086-D5CA1BED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7" y="2952522"/>
            <a:ext cx="5284970" cy="389970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BDE9C7E-E1A7-3B53-3B99-FE95B01AA7B1}"/>
              </a:ext>
            </a:extLst>
          </p:cNvPr>
          <p:cNvSpPr/>
          <p:nvPr/>
        </p:nvSpPr>
        <p:spPr>
          <a:xfrm>
            <a:off x="2612548" y="5607319"/>
            <a:ext cx="289540" cy="286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C1B4C6-672A-D455-9C4D-4EF97E295564}"/>
              </a:ext>
            </a:extLst>
          </p:cNvPr>
          <p:cNvSpPr/>
          <p:nvPr/>
        </p:nvSpPr>
        <p:spPr>
          <a:xfrm>
            <a:off x="9207346" y="2770286"/>
            <a:ext cx="312778" cy="3644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0EED6A-C52D-D613-0792-088198DE1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594" y="3747410"/>
            <a:ext cx="5753396" cy="312436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6B44B31-6E06-1E38-FF39-BB2A67C13AA3}"/>
              </a:ext>
            </a:extLst>
          </p:cNvPr>
          <p:cNvSpPr/>
          <p:nvPr/>
        </p:nvSpPr>
        <p:spPr>
          <a:xfrm>
            <a:off x="8775852" y="4710535"/>
            <a:ext cx="1491867" cy="1469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5B3E27-71DF-682D-1D1B-981C1174B119}"/>
              </a:ext>
            </a:extLst>
          </p:cNvPr>
          <p:cNvSpPr txBox="1"/>
          <p:nvPr/>
        </p:nvSpPr>
        <p:spPr>
          <a:xfrm>
            <a:off x="9121966" y="4280120"/>
            <a:ext cx="125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AC162-5C4A-2A39-C58B-A90A4A59D157}"/>
              </a:ext>
            </a:extLst>
          </p:cNvPr>
          <p:cNvSpPr txBox="1"/>
          <p:nvPr/>
        </p:nvSpPr>
        <p:spPr>
          <a:xfrm>
            <a:off x="10530289" y="4541410"/>
            <a:ext cx="125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557BCBE-8BB9-C8BD-B404-8C71763A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930317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13428" y="-743371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_48_FIA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908891" y="1952740"/>
            <a:ext cx="311574" cy="3608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CB620-9F63-32A3-ACE1-02F32A74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169" y="-88043"/>
            <a:ext cx="5735831" cy="354823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DA54897-C3E8-CBBF-7D81-FB608D11386B}"/>
              </a:ext>
            </a:extLst>
          </p:cNvPr>
          <p:cNvSpPr/>
          <p:nvPr/>
        </p:nvSpPr>
        <p:spPr>
          <a:xfrm>
            <a:off x="9001494" y="2247440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0431F3-0771-00E7-83EB-61297FC54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11294"/>
            <a:ext cx="5045067" cy="3646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085960-A5B5-5C97-C2D1-EA6DDB732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382" y="3183874"/>
            <a:ext cx="5116355" cy="36741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0538C-A9BA-5E3B-9C82-4ABD2936DF42}"/>
              </a:ext>
            </a:extLst>
          </p:cNvPr>
          <p:cNvSpPr/>
          <p:nvPr/>
        </p:nvSpPr>
        <p:spPr>
          <a:xfrm>
            <a:off x="7325094" y="4715157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FCF4A4-5FAC-A143-ECD6-E126487D9EEF}"/>
              </a:ext>
            </a:extLst>
          </p:cNvPr>
          <p:cNvSpPr/>
          <p:nvPr/>
        </p:nvSpPr>
        <p:spPr>
          <a:xfrm>
            <a:off x="1991094" y="4715157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D9D0E5-D6B3-C860-7042-C2405CBE55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31" r="22239"/>
          <a:stretch/>
        </p:blipFill>
        <p:spPr>
          <a:xfrm>
            <a:off x="3322431" y="546633"/>
            <a:ext cx="3130769" cy="255283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54432E8-4E14-FB17-6E6C-59D6CC3B363F}"/>
              </a:ext>
            </a:extLst>
          </p:cNvPr>
          <p:cNvSpPr/>
          <p:nvPr/>
        </p:nvSpPr>
        <p:spPr>
          <a:xfrm>
            <a:off x="3814099" y="1587217"/>
            <a:ext cx="549374" cy="6602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006F15C-B135-A762-CE52-B56DD9F9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211472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9EC891-DF8B-B18D-C064-DE8BAA139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9"/>
          <a:stretch/>
        </p:blipFill>
        <p:spPr>
          <a:xfrm>
            <a:off x="3148218" y="285829"/>
            <a:ext cx="2959512" cy="2800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71"/>
          <a:stretch/>
        </p:blipFill>
        <p:spPr>
          <a:xfrm rot="10800000">
            <a:off x="13428" y="-743371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_48_FIB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908891" y="1952740"/>
            <a:ext cx="311574" cy="3608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CB620-9F63-32A3-ACE1-02F32A747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69" y="-88043"/>
            <a:ext cx="5735831" cy="354823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DA54897-C3E8-CBBF-7D81-FB608D11386B}"/>
              </a:ext>
            </a:extLst>
          </p:cNvPr>
          <p:cNvSpPr/>
          <p:nvPr/>
        </p:nvSpPr>
        <p:spPr>
          <a:xfrm>
            <a:off x="9001494" y="2247440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0431F3-0771-00E7-83EB-61297FC54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11294"/>
            <a:ext cx="5045067" cy="3646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085960-A5B5-5C97-C2D1-EA6DDB732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382" y="3183874"/>
            <a:ext cx="5116355" cy="36741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0538C-A9BA-5E3B-9C82-4ABD2936DF42}"/>
              </a:ext>
            </a:extLst>
          </p:cNvPr>
          <p:cNvSpPr/>
          <p:nvPr/>
        </p:nvSpPr>
        <p:spPr>
          <a:xfrm>
            <a:off x="7975559" y="4679864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FCF4A4-5FAC-A143-ECD6-E126487D9EEF}"/>
              </a:ext>
            </a:extLst>
          </p:cNvPr>
          <p:cNvSpPr/>
          <p:nvPr/>
        </p:nvSpPr>
        <p:spPr>
          <a:xfrm>
            <a:off x="1991094" y="4715157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32E8-4E14-FB17-6E6C-59D6CC3B363F}"/>
              </a:ext>
            </a:extLst>
          </p:cNvPr>
          <p:cNvSpPr/>
          <p:nvPr/>
        </p:nvSpPr>
        <p:spPr>
          <a:xfrm>
            <a:off x="5387402" y="2077072"/>
            <a:ext cx="549374" cy="6602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EB381-26AE-1BEE-367A-509C408A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339870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9EC891-DF8B-B18D-C064-DE8BAA139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9"/>
          <a:stretch/>
        </p:blipFill>
        <p:spPr>
          <a:xfrm>
            <a:off x="3148218" y="285829"/>
            <a:ext cx="2959512" cy="2800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71"/>
          <a:stretch/>
        </p:blipFill>
        <p:spPr>
          <a:xfrm rot="10800000">
            <a:off x="13428" y="-743371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_48_FIB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908891" y="1952740"/>
            <a:ext cx="311574" cy="3608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CB620-9F63-32A3-ACE1-02F32A747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169" y="-88043"/>
            <a:ext cx="5735831" cy="354823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DA54897-C3E8-CBBF-7D81-FB608D11386B}"/>
              </a:ext>
            </a:extLst>
          </p:cNvPr>
          <p:cNvSpPr/>
          <p:nvPr/>
        </p:nvSpPr>
        <p:spPr>
          <a:xfrm>
            <a:off x="9001494" y="2247440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0431F3-0771-00E7-83EB-61297FC54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11294"/>
            <a:ext cx="5045067" cy="3646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085960-A5B5-5C97-C2D1-EA6DDB732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382" y="3183874"/>
            <a:ext cx="5116355" cy="36741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0538C-A9BA-5E3B-9C82-4ABD2936DF42}"/>
              </a:ext>
            </a:extLst>
          </p:cNvPr>
          <p:cNvSpPr/>
          <p:nvPr/>
        </p:nvSpPr>
        <p:spPr>
          <a:xfrm>
            <a:off x="7975559" y="4679864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FCF4A4-5FAC-A143-ECD6-E126487D9EEF}"/>
              </a:ext>
            </a:extLst>
          </p:cNvPr>
          <p:cNvSpPr/>
          <p:nvPr/>
        </p:nvSpPr>
        <p:spPr>
          <a:xfrm>
            <a:off x="1991094" y="4715157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4432E8-4E14-FB17-6E6C-59D6CC3B363F}"/>
              </a:ext>
            </a:extLst>
          </p:cNvPr>
          <p:cNvSpPr/>
          <p:nvPr/>
        </p:nvSpPr>
        <p:spPr>
          <a:xfrm>
            <a:off x="5387402" y="2077072"/>
            <a:ext cx="549374" cy="6602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EB381-26AE-1BEE-367A-509C408A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3937936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13428" y="-743371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_48_FIC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908891" y="1952740"/>
            <a:ext cx="311574" cy="3608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CB620-9F63-32A3-ACE1-02F32A74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169" y="-88043"/>
            <a:ext cx="5735831" cy="354823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DA54897-C3E8-CBBF-7D81-FB608D11386B}"/>
              </a:ext>
            </a:extLst>
          </p:cNvPr>
          <p:cNvSpPr/>
          <p:nvPr/>
        </p:nvSpPr>
        <p:spPr>
          <a:xfrm>
            <a:off x="9230877" y="1994053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0431F3-0771-00E7-83EB-61297FC54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11294"/>
            <a:ext cx="5045067" cy="3646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085960-A5B5-5C97-C2D1-EA6DDB732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382" y="3183874"/>
            <a:ext cx="5116355" cy="36741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200538C-A9BA-5E3B-9C82-4ABD2936DF42}"/>
              </a:ext>
            </a:extLst>
          </p:cNvPr>
          <p:cNvSpPr/>
          <p:nvPr/>
        </p:nvSpPr>
        <p:spPr>
          <a:xfrm>
            <a:off x="8118778" y="4011039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8FCF4A4-5FAC-A143-ECD6-E126487D9EEF}"/>
              </a:ext>
            </a:extLst>
          </p:cNvPr>
          <p:cNvSpPr/>
          <p:nvPr/>
        </p:nvSpPr>
        <p:spPr>
          <a:xfrm>
            <a:off x="2522533" y="4330528"/>
            <a:ext cx="296742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0147E8-ED16-55D3-4B2E-CA12DF269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52" y="285033"/>
            <a:ext cx="3632387" cy="317516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DB1E5F-C643-EA4F-9FC2-48992C74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3716623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0" y="-1206079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_49_FIA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612125" y="1553379"/>
            <a:ext cx="264403" cy="363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60AE4-76E6-FEF5-FA82-700BD016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664491" cy="4115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B27107-CF74-A1A2-A558-2368DA3A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03" y="2628413"/>
            <a:ext cx="5715294" cy="409596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B7A9CA8-0FA2-EA1B-2866-34C41574FDF5}"/>
              </a:ext>
            </a:extLst>
          </p:cNvPr>
          <p:cNvSpPr/>
          <p:nvPr/>
        </p:nvSpPr>
        <p:spPr>
          <a:xfrm>
            <a:off x="2417056" y="3247222"/>
            <a:ext cx="264403" cy="363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C4F886-2A34-3FDF-6DAE-D826891C8F54}"/>
              </a:ext>
            </a:extLst>
          </p:cNvPr>
          <p:cNvSpPr/>
          <p:nvPr/>
        </p:nvSpPr>
        <p:spPr>
          <a:xfrm>
            <a:off x="8584666" y="661024"/>
            <a:ext cx="264403" cy="363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13D084-74D9-E1BA-0792-03CED2974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291" y="4157271"/>
            <a:ext cx="3079908" cy="2775093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3BA8C1F-1AFA-55B1-E511-B254FE01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3466951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0" y="-1206079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_49_FIB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612125" y="1553379"/>
            <a:ext cx="264403" cy="363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60AE4-76E6-FEF5-FA82-700BD016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664491" cy="4115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B27107-CF74-A1A2-A558-2368DA3A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03" y="2628413"/>
            <a:ext cx="5715294" cy="409596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B7A9CA8-0FA2-EA1B-2866-34C41574FDF5}"/>
              </a:ext>
            </a:extLst>
          </p:cNvPr>
          <p:cNvSpPr/>
          <p:nvPr/>
        </p:nvSpPr>
        <p:spPr>
          <a:xfrm>
            <a:off x="2020449" y="3582690"/>
            <a:ext cx="264403" cy="363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C4F886-2A34-3FDF-6DAE-D826891C8F54}"/>
              </a:ext>
            </a:extLst>
          </p:cNvPr>
          <p:cNvSpPr/>
          <p:nvPr/>
        </p:nvSpPr>
        <p:spPr>
          <a:xfrm>
            <a:off x="7945687" y="1151264"/>
            <a:ext cx="264403" cy="3635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7720D-706E-43BD-0255-25BEA6F6C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43992"/>
            <a:ext cx="4115011" cy="2571882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DD3190A-0927-F5EC-6293-6B5F1DD1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4083070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FF1344-7A23-4099-8DAE-55232396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44" y="2712904"/>
            <a:ext cx="5658141" cy="4134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_50_FIA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87287" y="2712904"/>
            <a:ext cx="330503" cy="250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D05E3-B153-0B79-C5FE-9ED4CCF28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86" y="0"/>
            <a:ext cx="5537485" cy="412136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E0BDBB-3922-14D6-3139-4E6A921429A0}"/>
              </a:ext>
            </a:extLst>
          </p:cNvPr>
          <p:cNvSpPr/>
          <p:nvPr/>
        </p:nvSpPr>
        <p:spPr>
          <a:xfrm>
            <a:off x="3283024" y="4529302"/>
            <a:ext cx="330503" cy="250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4D4235-8248-8953-B608-A485F846DCDF}"/>
              </a:ext>
            </a:extLst>
          </p:cNvPr>
          <p:cNvSpPr/>
          <p:nvPr/>
        </p:nvSpPr>
        <p:spPr>
          <a:xfrm>
            <a:off x="7335395" y="1748363"/>
            <a:ext cx="330503" cy="250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1CC499-FF9A-24CF-19E8-E345B0B76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024" y="476443"/>
            <a:ext cx="3117776" cy="2257699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1825558-6F7B-D07F-957D-E3D05C9D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894777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_50_FIB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87287" y="2712904"/>
            <a:ext cx="330503" cy="250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D05E3-B153-0B79-C5FE-9ED4CCF2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86" y="0"/>
            <a:ext cx="5537485" cy="412136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E0BDBB-3922-14D6-3139-4E6A921429A0}"/>
              </a:ext>
            </a:extLst>
          </p:cNvPr>
          <p:cNvSpPr/>
          <p:nvPr/>
        </p:nvSpPr>
        <p:spPr>
          <a:xfrm>
            <a:off x="3283024" y="4529302"/>
            <a:ext cx="330503" cy="250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4D4235-8248-8953-B608-A485F846DCDF}"/>
              </a:ext>
            </a:extLst>
          </p:cNvPr>
          <p:cNvSpPr/>
          <p:nvPr/>
        </p:nvSpPr>
        <p:spPr>
          <a:xfrm>
            <a:off x="7981133" y="2608825"/>
            <a:ext cx="330503" cy="250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BF010-EE41-8AC3-9308-917E9397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793" y="3204810"/>
            <a:ext cx="5113252" cy="357425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62F9FBA-6E95-3148-700C-590867E4B3FF}"/>
              </a:ext>
            </a:extLst>
          </p:cNvPr>
          <p:cNvSpPr/>
          <p:nvPr/>
        </p:nvSpPr>
        <p:spPr>
          <a:xfrm>
            <a:off x="4266612" y="4228868"/>
            <a:ext cx="330503" cy="250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2FC48A-6291-6894-2784-E6FAD129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867" y="463410"/>
            <a:ext cx="3809214" cy="2931781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9CE34AF-98F0-F40D-0F3D-4D0390C9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2886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9CE7D6-4ED6-8294-7A85-BBB2E373FD3E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MLP_5_FIE</a:t>
            </a:r>
          </a:p>
          <a:p>
            <a:endParaRPr lang="en-US" dirty="0"/>
          </a:p>
          <a:p>
            <a:r>
              <a:rPr lang="en-US" dirty="0"/>
              <a:t>Penny</a:t>
            </a:r>
          </a:p>
          <a:p>
            <a:r>
              <a:rPr lang="en-US" dirty="0" err="1"/>
              <a:t>Ramaned</a:t>
            </a:r>
            <a:r>
              <a:rPr lang="en-US" dirty="0"/>
              <a:t> 14th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69E1A-D455-EC8F-B9F7-673A548DE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21F5F07-D827-8BCA-389A-82BDF260A956}"/>
              </a:ext>
            </a:extLst>
          </p:cNvPr>
          <p:cNvSpPr/>
          <p:nvPr/>
        </p:nvSpPr>
        <p:spPr>
          <a:xfrm>
            <a:off x="1454227" y="495759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76F272-F252-3ECD-08A7-547D9DEF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488" y="0"/>
            <a:ext cx="7042512" cy="363873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9B5C7B-56CC-1858-D04E-14E00D19FFE8}"/>
              </a:ext>
            </a:extLst>
          </p:cNvPr>
          <p:cNvSpPr/>
          <p:nvPr/>
        </p:nvSpPr>
        <p:spPr>
          <a:xfrm>
            <a:off x="10816729" y="2102385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E62065-F3E8-7DD1-1CE2-77F7356B3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40" y="3464555"/>
            <a:ext cx="4455396" cy="332156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AD361-8B0D-B7D4-5EC5-014F739D4A1A}"/>
              </a:ext>
            </a:extLst>
          </p:cNvPr>
          <p:cNvSpPr/>
          <p:nvPr/>
        </p:nvSpPr>
        <p:spPr>
          <a:xfrm>
            <a:off x="5074365" y="4241091"/>
            <a:ext cx="498145" cy="3859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51D96-5BC9-541B-06A3-DB3FB1C6B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112" y="3423242"/>
            <a:ext cx="4332911" cy="3321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A764B-8E4A-E315-B790-5BE7864D15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638"/>
          <a:stretch/>
        </p:blipFill>
        <p:spPr>
          <a:xfrm>
            <a:off x="-28232" y="3930550"/>
            <a:ext cx="4278117" cy="2800489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463B460-B77C-4B3E-DE96-1B905333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098112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6F0424-4E34-B619-13DE-5DDBD0A0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18" y="3013104"/>
            <a:ext cx="5721644" cy="3803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DA4DD1-9178-11FC-0B83-1E7D91364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71"/>
          <a:stretch/>
        </p:blipFill>
        <p:spPr>
          <a:xfrm rot="10800000">
            <a:off x="-28231" y="182046"/>
            <a:ext cx="3311258" cy="354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9339F7-3DE9-54E6-ECF7-63ABFF7E07AA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MLP</a:t>
            </a:r>
            <a:r>
              <a:rPr lang="en-US" dirty="0"/>
              <a:t>_50_FIC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4BDC5F-642F-6011-0D2B-D071D37F0BA8}"/>
              </a:ext>
            </a:extLst>
          </p:cNvPr>
          <p:cNvSpPr/>
          <p:nvPr/>
        </p:nvSpPr>
        <p:spPr>
          <a:xfrm>
            <a:off x="187287" y="2712904"/>
            <a:ext cx="330503" cy="250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D05E3-B153-0B79-C5FE-9ED4CCF28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486" y="0"/>
            <a:ext cx="5537485" cy="412136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F4D4235-8248-8953-B608-A485F846DCDF}"/>
              </a:ext>
            </a:extLst>
          </p:cNvPr>
          <p:cNvSpPr/>
          <p:nvPr/>
        </p:nvSpPr>
        <p:spPr>
          <a:xfrm>
            <a:off x="8556025" y="3025205"/>
            <a:ext cx="330503" cy="250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2F9FBA-6E95-3148-700C-590867E4B3FF}"/>
              </a:ext>
            </a:extLst>
          </p:cNvPr>
          <p:cNvSpPr/>
          <p:nvPr/>
        </p:nvSpPr>
        <p:spPr>
          <a:xfrm>
            <a:off x="4847505" y="3968575"/>
            <a:ext cx="330503" cy="2506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CA53F9-D3FC-ED31-C428-7D2437E4E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754" y="4867399"/>
            <a:ext cx="5188217" cy="194955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FDA94B7-B342-7161-997A-0D574E56B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4251273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BC7C5-A9B7-840E-A9DA-505DADA22C37}"/>
              </a:ext>
            </a:extLst>
          </p:cNvPr>
          <p:cNvSpPr txBox="1"/>
          <p:nvPr/>
        </p:nvSpPr>
        <p:spPr>
          <a:xfrm>
            <a:off x="3328643" y="5775"/>
            <a:ext cx="156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MLP_7_FIA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2B5-147E-8EF9-80ED-C13DEB8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F539E6-0648-2577-9E43-D696040B61DE}"/>
              </a:ext>
            </a:extLst>
          </p:cNvPr>
          <p:cNvSpPr/>
          <p:nvPr/>
        </p:nvSpPr>
        <p:spPr>
          <a:xfrm>
            <a:off x="1737566" y="729224"/>
            <a:ext cx="341521" cy="3194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7CD2B2-D70C-874C-DE3D-178B70D2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190" y="0"/>
            <a:ext cx="6197919" cy="403245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E0E75B-8A09-CCEA-014D-BA318EA99347}"/>
              </a:ext>
            </a:extLst>
          </p:cNvPr>
          <p:cNvSpPr/>
          <p:nvPr/>
        </p:nvSpPr>
        <p:spPr>
          <a:xfrm>
            <a:off x="9017879" y="2963813"/>
            <a:ext cx="324425" cy="242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05AD1-34B3-2C3D-061C-B863DA954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689" y="3429000"/>
            <a:ext cx="6094920" cy="3442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CE8797-2AA5-1D71-4E13-84CDE6898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95" y="3515513"/>
            <a:ext cx="4742338" cy="328516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62AA989-41FA-A969-0664-3233FCC1BD38}"/>
              </a:ext>
            </a:extLst>
          </p:cNvPr>
          <p:cNvSpPr/>
          <p:nvPr/>
        </p:nvSpPr>
        <p:spPr>
          <a:xfrm>
            <a:off x="2405923" y="4781320"/>
            <a:ext cx="381344" cy="376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76BEA9F-B221-071A-A08A-C9590040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699325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BC7C5-A9B7-840E-A9DA-505DADA22C37}"/>
              </a:ext>
            </a:extLst>
          </p:cNvPr>
          <p:cNvSpPr txBox="1"/>
          <p:nvPr/>
        </p:nvSpPr>
        <p:spPr>
          <a:xfrm>
            <a:off x="3328643" y="5775"/>
            <a:ext cx="156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MLP_4_FIA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2B5-147E-8EF9-80ED-C13DEB8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F539E6-0648-2577-9E43-D696040B61DE}"/>
              </a:ext>
            </a:extLst>
          </p:cNvPr>
          <p:cNvSpPr/>
          <p:nvPr/>
        </p:nvSpPr>
        <p:spPr>
          <a:xfrm>
            <a:off x="2049138" y="936434"/>
            <a:ext cx="528809" cy="506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7918F-758E-8603-7494-E8DF30AFB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161" y="0"/>
            <a:ext cx="6398839" cy="3398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EC4BF-D5F4-39A7-12F8-5D66A8520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202" y="3258728"/>
            <a:ext cx="4960645" cy="36853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5E31C4-BAB8-93EF-75E5-1187E43E5B99}"/>
              </a:ext>
            </a:extLst>
          </p:cNvPr>
          <p:cNvSpPr/>
          <p:nvPr/>
        </p:nvSpPr>
        <p:spPr>
          <a:xfrm>
            <a:off x="10078598" y="4228641"/>
            <a:ext cx="222173" cy="431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AE0280-7AE5-0FD9-88DF-C6AEF8FFE965}"/>
              </a:ext>
            </a:extLst>
          </p:cNvPr>
          <p:cNvSpPr/>
          <p:nvPr/>
        </p:nvSpPr>
        <p:spPr>
          <a:xfrm>
            <a:off x="9798585" y="1237411"/>
            <a:ext cx="291030" cy="293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F81BF0-1758-E2A5-4984-12C348B2B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985" y="3304271"/>
            <a:ext cx="5188217" cy="3594285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C9F79CD-71B0-D951-E042-CBE16961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211056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BC7C5-A9B7-840E-A9DA-505DADA22C37}"/>
              </a:ext>
            </a:extLst>
          </p:cNvPr>
          <p:cNvSpPr txBox="1"/>
          <p:nvPr/>
        </p:nvSpPr>
        <p:spPr>
          <a:xfrm>
            <a:off x="3328643" y="5775"/>
            <a:ext cx="1564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MLP_4_reg2, reg3</a:t>
            </a:r>
          </a:p>
          <a:p>
            <a:endParaRPr lang="en-US" dirty="0"/>
          </a:p>
          <a:p>
            <a:r>
              <a:rPr lang="en-US" dirty="0"/>
              <a:t>Other points to assess heterogenous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2B5-147E-8EF9-80ED-C13DEB8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F539E6-0648-2577-9E43-D696040B61DE}"/>
              </a:ext>
            </a:extLst>
          </p:cNvPr>
          <p:cNvSpPr/>
          <p:nvPr/>
        </p:nvSpPr>
        <p:spPr>
          <a:xfrm>
            <a:off x="2049138" y="936434"/>
            <a:ext cx="528809" cy="506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7918F-758E-8603-7494-E8DF30AFB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161" y="0"/>
            <a:ext cx="6398839" cy="3398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EC4BF-D5F4-39A7-12F8-5D66A8520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202" y="3258728"/>
            <a:ext cx="4960645" cy="368537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5E31C4-BAB8-93EF-75E5-1187E43E5B99}"/>
              </a:ext>
            </a:extLst>
          </p:cNvPr>
          <p:cNvSpPr/>
          <p:nvPr/>
        </p:nvSpPr>
        <p:spPr>
          <a:xfrm>
            <a:off x="10078598" y="4228641"/>
            <a:ext cx="222173" cy="431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AE0280-7AE5-0FD9-88DF-C6AEF8FFE965}"/>
              </a:ext>
            </a:extLst>
          </p:cNvPr>
          <p:cNvSpPr/>
          <p:nvPr/>
        </p:nvSpPr>
        <p:spPr>
          <a:xfrm>
            <a:off x="8311308" y="1298436"/>
            <a:ext cx="291030" cy="293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A55B5-B266-FE9F-ABC6-475A6C5F0214}"/>
              </a:ext>
            </a:extLst>
          </p:cNvPr>
          <p:cNvSpPr txBox="1"/>
          <p:nvPr/>
        </p:nvSpPr>
        <p:spPr>
          <a:xfrm>
            <a:off x="8485281" y="1005156"/>
            <a:ext cx="88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1993C3-188F-D09F-C35F-84D999CEB98C}"/>
              </a:ext>
            </a:extLst>
          </p:cNvPr>
          <p:cNvSpPr/>
          <p:nvPr/>
        </p:nvSpPr>
        <p:spPr>
          <a:xfrm>
            <a:off x="8020278" y="2169641"/>
            <a:ext cx="291030" cy="2939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2F764-96A3-DA3F-5E6F-EB7640A34A90}"/>
              </a:ext>
            </a:extLst>
          </p:cNvPr>
          <p:cNvSpPr txBox="1"/>
          <p:nvPr/>
        </p:nvSpPr>
        <p:spPr>
          <a:xfrm>
            <a:off x="8234187" y="2059611"/>
            <a:ext cx="88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DE997E0-B264-51A4-1D08-0BA171B15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87185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EBC7C5-A9B7-840E-A9DA-505DADA22C37}"/>
              </a:ext>
            </a:extLst>
          </p:cNvPr>
          <p:cNvSpPr txBox="1"/>
          <p:nvPr/>
        </p:nvSpPr>
        <p:spPr>
          <a:xfrm>
            <a:off x="3328643" y="5775"/>
            <a:ext cx="156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MLP_18_FIA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F22B5-147E-8EF9-80ED-C13DEB8E3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71"/>
          <a:stretch/>
        </p:blipFill>
        <p:spPr>
          <a:xfrm rot="10800000">
            <a:off x="-28231" y="115945"/>
            <a:ext cx="3311258" cy="35482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F539E6-0648-2577-9E43-D696040B61DE}"/>
              </a:ext>
            </a:extLst>
          </p:cNvPr>
          <p:cNvSpPr/>
          <p:nvPr/>
        </p:nvSpPr>
        <p:spPr>
          <a:xfrm>
            <a:off x="2112139" y="1368202"/>
            <a:ext cx="675128" cy="603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BCBD6-E4CD-ACF3-C5FF-ABF087F3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047" y="0"/>
            <a:ext cx="5143953" cy="3727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725FF-3121-98E5-2BEC-2527D9424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047" y="3664184"/>
            <a:ext cx="5405215" cy="37621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0F0C5EE-8E45-F0FF-7B33-2415D12858AC}"/>
              </a:ext>
            </a:extLst>
          </p:cNvPr>
          <p:cNvSpPr/>
          <p:nvPr/>
        </p:nvSpPr>
        <p:spPr>
          <a:xfrm>
            <a:off x="8886742" y="973706"/>
            <a:ext cx="268275" cy="2822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EF6AD3-2C68-D09F-2E16-7253DA11CC6E}"/>
              </a:ext>
            </a:extLst>
          </p:cNvPr>
          <p:cNvSpPr/>
          <p:nvPr/>
        </p:nvSpPr>
        <p:spPr>
          <a:xfrm>
            <a:off x="9129477" y="4637890"/>
            <a:ext cx="268275" cy="2822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57C5D-B483-4099-EE3D-9CB80883A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462" y="3257348"/>
            <a:ext cx="4690377" cy="362054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14C5B45-AD18-A2AE-2572-760A8C9B47DD}"/>
              </a:ext>
            </a:extLst>
          </p:cNvPr>
          <p:cNvSpPr/>
          <p:nvPr/>
        </p:nvSpPr>
        <p:spPr>
          <a:xfrm>
            <a:off x="3148889" y="5404159"/>
            <a:ext cx="268275" cy="2822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CDBABF2-A70E-A34E-9E00-9D51684F9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MLC_MaunaLoa_FIs</a:t>
            </a:r>
          </a:p>
        </p:txBody>
      </p:sp>
    </p:spTree>
    <p:extLst>
      <p:ext uri="{BB962C8B-B14F-4D97-AF65-F5344CB8AC3E}">
        <p14:creationId xmlns:p14="http://schemas.microsoft.com/office/powerpoint/2010/main" val="1586872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4537</TotalTime>
  <Words>829</Words>
  <Application>Microsoft Office PowerPoint</Application>
  <PresentationFormat>Widescreen</PresentationFormat>
  <Paragraphs>205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Probe Mount LLC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Penny Wieser</dc:creator>
  <cp:lastModifiedBy>Charlotte Devitre</cp:lastModifiedBy>
  <cp:revision>35</cp:revision>
  <dcterms:created xsi:type="dcterms:W3CDTF">2023-08-11T21:00:04Z</dcterms:created>
  <dcterms:modified xsi:type="dcterms:W3CDTF">2023-08-21T16:23:54Z</dcterms:modified>
</cp:coreProperties>
</file>